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93" r:id="rId2"/>
    <p:sldId id="289" r:id="rId3"/>
    <p:sldId id="331" r:id="rId4"/>
    <p:sldId id="332" r:id="rId5"/>
    <p:sldId id="348" r:id="rId6"/>
    <p:sldId id="349" r:id="rId7"/>
    <p:sldId id="333" r:id="rId8"/>
    <p:sldId id="352" r:id="rId9"/>
    <p:sldId id="334" r:id="rId10"/>
    <p:sldId id="335" r:id="rId11"/>
    <p:sldId id="336" r:id="rId12"/>
    <p:sldId id="339" r:id="rId13"/>
    <p:sldId id="340" r:id="rId14"/>
    <p:sldId id="353" r:id="rId15"/>
    <p:sldId id="350" r:id="rId16"/>
    <p:sldId id="341" r:id="rId17"/>
    <p:sldId id="354" r:id="rId18"/>
    <p:sldId id="342" r:id="rId19"/>
    <p:sldId id="343" r:id="rId20"/>
    <p:sldId id="344" r:id="rId21"/>
    <p:sldId id="345" r:id="rId22"/>
    <p:sldId id="346" r:id="rId23"/>
    <p:sldId id="347" r:id="rId24"/>
    <p:sldId id="287" r:id="rId25"/>
  </p:sldIdLst>
  <p:sldSz cx="9144000" cy="6858000" type="screen4x3"/>
  <p:notesSz cx="7010400" cy="9296400"/>
  <p:custDataLst>
    <p:tags r:id="rId28"/>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FF"/>
    <a:srgbClr val="B2B2B2"/>
    <a:srgbClr val="ECECE0"/>
    <a:srgbClr val="FFFFCC"/>
    <a:srgbClr val="DDDDDD"/>
    <a:srgbClr val="000066"/>
    <a:srgbClr val="EEEB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4660"/>
  </p:normalViewPr>
  <p:slideViewPr>
    <p:cSldViewPr>
      <p:cViewPr varScale="1">
        <p:scale>
          <a:sx n="65" d="100"/>
          <a:sy n="65" d="100"/>
        </p:scale>
        <p:origin x="-870" y="-102"/>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2040"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5123"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5124"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5125"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fld id="{42564F51-D21B-4AD5-98F5-95781B62415C}" type="slidenum">
              <a:rPr lang="en-US"/>
              <a:pPr/>
              <a:t>‹#›</a:t>
            </a:fld>
            <a:endParaRPr lang="en-US"/>
          </a:p>
        </p:txBody>
      </p:sp>
    </p:spTree>
    <p:extLst>
      <p:ext uri="{BB962C8B-B14F-4D97-AF65-F5344CB8AC3E}">
        <p14:creationId xmlns:p14="http://schemas.microsoft.com/office/powerpoint/2010/main" val="9094432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24579"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2458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24581"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582"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24583"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fld id="{4D03D5C3-2256-4CF7-94A1-28522B47F61A}" type="slidenum">
              <a:rPr lang="en-US"/>
              <a:pPr/>
              <a:t>‹#›</a:t>
            </a:fld>
            <a:endParaRPr lang="en-US"/>
          </a:p>
        </p:txBody>
      </p:sp>
    </p:spTree>
    <p:extLst>
      <p:ext uri="{BB962C8B-B14F-4D97-AF65-F5344CB8AC3E}">
        <p14:creationId xmlns:p14="http://schemas.microsoft.com/office/powerpoint/2010/main" val="386803246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F728975-CD80-4A1B-ACD7-90B6E1F652A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txBox="1">
            <a:spLocks noGrp="1" noChangeArrowheads="1"/>
          </p:cNvSpPr>
          <p:nvPr/>
        </p:nvSpPr>
        <p:spPr>
          <a:xfrm>
            <a:off x="3970938" y="8829967"/>
            <a:ext cx="3037840" cy="464820"/>
          </a:xfrm>
          <a:prstGeom prst="rect">
            <a:avLst/>
          </a:prstGeom>
          <a:noFill/>
        </p:spPr>
        <p:txBody>
          <a:bodyPr lIns="93177" tIns="46589" rIns="93177" bIns="46589" anchor="b"/>
          <a:lstStyle/>
          <a:p>
            <a:pPr algn="r" fontAlgn="auto">
              <a:spcBef>
                <a:spcPts val="0"/>
              </a:spcBef>
              <a:spcAft>
                <a:spcPts val="0"/>
              </a:spcAft>
              <a:defRPr/>
            </a:pPr>
            <a:fld id="{C20731AE-0B24-4BC9-AA10-14E4D2C9EA6E}" type="slidenum">
              <a:rPr lang="en-US" sz="1200">
                <a:latin typeface="+mn-lt"/>
              </a:rPr>
              <a:pPr algn="r" fontAlgn="auto">
                <a:spcBef>
                  <a:spcPts val="0"/>
                </a:spcBef>
                <a:spcAft>
                  <a:spcPts val="0"/>
                </a:spcAft>
                <a:defRPr/>
              </a:pPr>
              <a:t>15</a:t>
            </a:fld>
            <a:endParaRPr lang="en-US" sz="1200">
              <a:latin typeface="+mn-lt"/>
            </a:endParaRPr>
          </a:p>
        </p:txBody>
      </p:sp>
      <p:sp>
        <p:nvSpPr>
          <p:cNvPr id="502787" name="Rectangle 2"/>
          <p:cNvSpPr>
            <a:spLocks noGrp="1" noRot="1" noChangeAspect="1" noChangeArrowheads="1" noTextEdit="1"/>
          </p:cNvSpPr>
          <p:nvPr>
            <p:ph type="sldImg"/>
          </p:nvPr>
        </p:nvSpPr>
        <p:spPr>
          <a:ln/>
        </p:spPr>
      </p:sp>
      <p:sp>
        <p:nvSpPr>
          <p:cNvPr id="502788"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txBox="1">
            <a:spLocks noGrp="1" noChangeArrowheads="1"/>
          </p:cNvSpPr>
          <p:nvPr/>
        </p:nvSpPr>
        <p:spPr>
          <a:xfrm>
            <a:off x="3970938" y="8829967"/>
            <a:ext cx="3037840" cy="464820"/>
          </a:xfrm>
          <a:prstGeom prst="rect">
            <a:avLst/>
          </a:prstGeom>
          <a:noFill/>
        </p:spPr>
        <p:txBody>
          <a:bodyPr lIns="93177" tIns="46589" rIns="93177" bIns="46589" anchor="b"/>
          <a:lstStyle/>
          <a:p>
            <a:pPr algn="r" fontAlgn="auto">
              <a:spcBef>
                <a:spcPts val="0"/>
              </a:spcBef>
              <a:spcAft>
                <a:spcPts val="0"/>
              </a:spcAft>
              <a:defRPr/>
            </a:pPr>
            <a:fld id="{40393ABE-C84C-4A64-B683-BEA9267AAEF7}" type="slidenum">
              <a:rPr lang="en-US" sz="1200">
                <a:latin typeface="+mn-lt"/>
              </a:rPr>
              <a:pPr algn="r" fontAlgn="auto">
                <a:spcBef>
                  <a:spcPts val="0"/>
                </a:spcBef>
                <a:spcAft>
                  <a:spcPts val="0"/>
                </a:spcAft>
                <a:defRPr/>
              </a:pPr>
              <a:t>16</a:t>
            </a:fld>
            <a:endParaRPr lang="en-US" sz="1200">
              <a:latin typeface="+mn-lt"/>
            </a:endParaRPr>
          </a:p>
        </p:txBody>
      </p:sp>
      <p:sp>
        <p:nvSpPr>
          <p:cNvPr id="505859" name="Rectangle 2"/>
          <p:cNvSpPr>
            <a:spLocks noGrp="1" noRot="1" noChangeAspect="1" noChangeArrowheads="1" noTextEdit="1"/>
          </p:cNvSpPr>
          <p:nvPr>
            <p:ph type="sldImg"/>
          </p:nvPr>
        </p:nvSpPr>
        <p:spPr>
          <a:ln/>
        </p:spPr>
      </p:sp>
      <p:sp>
        <p:nvSpPr>
          <p:cNvPr id="505860"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txBox="1">
            <a:spLocks noGrp="1" noChangeArrowheads="1"/>
          </p:cNvSpPr>
          <p:nvPr/>
        </p:nvSpPr>
        <p:spPr>
          <a:xfrm>
            <a:off x="3970938" y="8829967"/>
            <a:ext cx="3037840" cy="464820"/>
          </a:xfrm>
          <a:prstGeom prst="rect">
            <a:avLst/>
          </a:prstGeom>
          <a:noFill/>
        </p:spPr>
        <p:txBody>
          <a:bodyPr lIns="93177" tIns="46589" rIns="93177" bIns="46589" anchor="b"/>
          <a:lstStyle/>
          <a:p>
            <a:pPr algn="r" fontAlgn="auto">
              <a:spcBef>
                <a:spcPts val="0"/>
              </a:spcBef>
              <a:spcAft>
                <a:spcPts val="0"/>
              </a:spcAft>
              <a:defRPr/>
            </a:pPr>
            <a:fld id="{1478DA79-E75D-469C-B68E-6C32FB6D6A95}" type="slidenum">
              <a:rPr lang="en-US" sz="1200">
                <a:latin typeface="+mn-lt"/>
              </a:rPr>
              <a:pPr algn="r" fontAlgn="auto">
                <a:spcBef>
                  <a:spcPts val="0"/>
                </a:spcBef>
                <a:spcAft>
                  <a:spcPts val="0"/>
                </a:spcAft>
                <a:defRPr/>
              </a:pPr>
              <a:t>18</a:t>
            </a:fld>
            <a:endParaRPr lang="en-US" sz="1200">
              <a:latin typeface="+mn-lt"/>
            </a:endParaRPr>
          </a:p>
        </p:txBody>
      </p:sp>
      <p:sp>
        <p:nvSpPr>
          <p:cNvPr id="506883" name="Rectangle 2"/>
          <p:cNvSpPr>
            <a:spLocks noGrp="1" noRot="1" noChangeAspect="1" noChangeArrowheads="1" noTextEdit="1"/>
          </p:cNvSpPr>
          <p:nvPr>
            <p:ph type="sldImg"/>
          </p:nvPr>
        </p:nvSpPr>
        <p:spPr>
          <a:ln/>
        </p:spPr>
      </p:sp>
      <p:sp>
        <p:nvSpPr>
          <p:cNvPr id="506884"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txBox="1">
            <a:spLocks noGrp="1" noChangeArrowheads="1"/>
          </p:cNvSpPr>
          <p:nvPr/>
        </p:nvSpPr>
        <p:spPr>
          <a:xfrm>
            <a:off x="3970938" y="8829967"/>
            <a:ext cx="3037840" cy="464820"/>
          </a:xfrm>
          <a:prstGeom prst="rect">
            <a:avLst/>
          </a:prstGeom>
          <a:noFill/>
        </p:spPr>
        <p:txBody>
          <a:bodyPr lIns="93177" tIns="46589" rIns="93177" bIns="46589" anchor="b"/>
          <a:lstStyle/>
          <a:p>
            <a:pPr algn="r" fontAlgn="auto">
              <a:spcBef>
                <a:spcPts val="0"/>
              </a:spcBef>
              <a:spcAft>
                <a:spcPts val="0"/>
              </a:spcAft>
              <a:defRPr/>
            </a:pPr>
            <a:fld id="{54578571-6B5D-4C4D-B32F-E452B0646047}" type="slidenum">
              <a:rPr lang="en-US" sz="1200">
                <a:latin typeface="+mn-lt"/>
              </a:rPr>
              <a:pPr algn="r" fontAlgn="auto">
                <a:spcBef>
                  <a:spcPts val="0"/>
                </a:spcBef>
                <a:spcAft>
                  <a:spcPts val="0"/>
                </a:spcAft>
                <a:defRPr/>
              </a:pPr>
              <a:t>19</a:t>
            </a:fld>
            <a:endParaRPr lang="en-US" sz="1200">
              <a:latin typeface="+mn-lt"/>
            </a:endParaRPr>
          </a:p>
        </p:txBody>
      </p:sp>
      <p:sp>
        <p:nvSpPr>
          <p:cNvPr id="507907" name="Rectangle 2"/>
          <p:cNvSpPr>
            <a:spLocks noGrp="1" noRot="1" noChangeAspect="1" noChangeArrowheads="1" noTextEdit="1"/>
          </p:cNvSpPr>
          <p:nvPr>
            <p:ph type="sldImg"/>
          </p:nvPr>
        </p:nvSpPr>
        <p:spPr>
          <a:ln/>
        </p:spPr>
      </p:sp>
      <p:sp>
        <p:nvSpPr>
          <p:cNvPr id="507908"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txBox="1">
            <a:spLocks noGrp="1" noChangeArrowheads="1"/>
          </p:cNvSpPr>
          <p:nvPr/>
        </p:nvSpPr>
        <p:spPr>
          <a:xfrm>
            <a:off x="3970938" y="8829967"/>
            <a:ext cx="3037840" cy="464820"/>
          </a:xfrm>
          <a:prstGeom prst="rect">
            <a:avLst/>
          </a:prstGeom>
          <a:noFill/>
        </p:spPr>
        <p:txBody>
          <a:bodyPr lIns="93177" tIns="46589" rIns="93177" bIns="46589" anchor="b"/>
          <a:lstStyle/>
          <a:p>
            <a:pPr algn="r" fontAlgn="auto">
              <a:spcBef>
                <a:spcPts val="0"/>
              </a:spcBef>
              <a:spcAft>
                <a:spcPts val="0"/>
              </a:spcAft>
              <a:defRPr/>
            </a:pPr>
            <a:fld id="{569BD0C4-DFF5-4F54-9581-742D2F7F1EE5}" type="slidenum">
              <a:rPr lang="en-US" sz="1200">
                <a:latin typeface="+mn-lt"/>
              </a:rPr>
              <a:pPr algn="r" fontAlgn="auto">
                <a:spcBef>
                  <a:spcPts val="0"/>
                </a:spcBef>
                <a:spcAft>
                  <a:spcPts val="0"/>
                </a:spcAft>
                <a:defRPr/>
              </a:pPr>
              <a:t>20</a:t>
            </a:fld>
            <a:endParaRPr lang="en-US" sz="1200">
              <a:latin typeface="+mn-lt"/>
            </a:endParaRPr>
          </a:p>
        </p:txBody>
      </p:sp>
      <p:sp>
        <p:nvSpPr>
          <p:cNvPr id="508931" name="Rectangle 2"/>
          <p:cNvSpPr>
            <a:spLocks noGrp="1" noRot="1" noChangeAspect="1" noChangeArrowheads="1" noTextEdit="1"/>
          </p:cNvSpPr>
          <p:nvPr>
            <p:ph type="sldImg"/>
          </p:nvPr>
        </p:nvSpPr>
        <p:spPr>
          <a:ln/>
        </p:spPr>
      </p:sp>
      <p:sp>
        <p:nvSpPr>
          <p:cNvPr id="508932"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txBox="1">
            <a:spLocks noGrp="1" noChangeArrowheads="1"/>
          </p:cNvSpPr>
          <p:nvPr/>
        </p:nvSpPr>
        <p:spPr>
          <a:xfrm>
            <a:off x="3970938" y="8829967"/>
            <a:ext cx="3037840" cy="464820"/>
          </a:xfrm>
          <a:prstGeom prst="rect">
            <a:avLst/>
          </a:prstGeom>
          <a:noFill/>
        </p:spPr>
        <p:txBody>
          <a:bodyPr lIns="93177" tIns="46589" rIns="93177" bIns="46589" anchor="b"/>
          <a:lstStyle/>
          <a:p>
            <a:pPr algn="r" fontAlgn="auto">
              <a:spcBef>
                <a:spcPts val="0"/>
              </a:spcBef>
              <a:spcAft>
                <a:spcPts val="0"/>
              </a:spcAft>
              <a:defRPr/>
            </a:pPr>
            <a:fld id="{4D626C5A-3612-4E70-A6E8-C0F725E262B8}" type="slidenum">
              <a:rPr lang="en-US" sz="1200">
                <a:latin typeface="+mn-lt"/>
              </a:rPr>
              <a:pPr algn="r" fontAlgn="auto">
                <a:spcBef>
                  <a:spcPts val="0"/>
                </a:spcBef>
                <a:spcAft>
                  <a:spcPts val="0"/>
                </a:spcAft>
                <a:defRPr/>
              </a:pPr>
              <a:t>21</a:t>
            </a:fld>
            <a:endParaRPr lang="en-US" sz="1200">
              <a:latin typeface="+mn-lt"/>
            </a:endParaRPr>
          </a:p>
        </p:txBody>
      </p:sp>
      <p:sp>
        <p:nvSpPr>
          <p:cNvPr id="509955" name="Rectangle 2"/>
          <p:cNvSpPr>
            <a:spLocks noGrp="1" noRot="1" noChangeAspect="1" noChangeArrowheads="1" noTextEdit="1"/>
          </p:cNvSpPr>
          <p:nvPr>
            <p:ph type="sldImg"/>
          </p:nvPr>
        </p:nvSpPr>
        <p:spPr>
          <a:ln/>
        </p:spPr>
      </p:sp>
      <p:sp>
        <p:nvSpPr>
          <p:cNvPr id="509956"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txBox="1">
            <a:spLocks noGrp="1" noChangeArrowheads="1"/>
          </p:cNvSpPr>
          <p:nvPr/>
        </p:nvSpPr>
        <p:spPr>
          <a:xfrm>
            <a:off x="3970938" y="8829967"/>
            <a:ext cx="3037840" cy="464820"/>
          </a:xfrm>
          <a:prstGeom prst="rect">
            <a:avLst/>
          </a:prstGeom>
          <a:noFill/>
        </p:spPr>
        <p:txBody>
          <a:bodyPr lIns="93177" tIns="46589" rIns="93177" bIns="46589" anchor="b"/>
          <a:lstStyle/>
          <a:p>
            <a:pPr algn="r" fontAlgn="auto">
              <a:spcBef>
                <a:spcPts val="0"/>
              </a:spcBef>
              <a:spcAft>
                <a:spcPts val="0"/>
              </a:spcAft>
              <a:defRPr/>
            </a:pPr>
            <a:fld id="{2AE33DA9-530A-41AA-98C7-2AB689086144}" type="slidenum">
              <a:rPr lang="en-US" sz="1200">
                <a:latin typeface="+mn-lt"/>
              </a:rPr>
              <a:pPr algn="r" fontAlgn="auto">
                <a:spcBef>
                  <a:spcPts val="0"/>
                </a:spcBef>
                <a:spcAft>
                  <a:spcPts val="0"/>
                </a:spcAft>
                <a:defRPr/>
              </a:pPr>
              <a:t>22</a:t>
            </a:fld>
            <a:endParaRPr lang="en-US" sz="1200">
              <a:latin typeface="+mn-lt"/>
            </a:endParaRPr>
          </a:p>
        </p:txBody>
      </p:sp>
      <p:sp>
        <p:nvSpPr>
          <p:cNvPr id="510979" name="Rectangle 2"/>
          <p:cNvSpPr>
            <a:spLocks noGrp="1" noRot="1" noChangeAspect="1" noChangeArrowheads="1" noTextEdit="1"/>
          </p:cNvSpPr>
          <p:nvPr>
            <p:ph type="sldImg"/>
          </p:nvPr>
        </p:nvSpPr>
        <p:spPr>
          <a:ln/>
        </p:spPr>
      </p:sp>
      <p:sp>
        <p:nvSpPr>
          <p:cNvPr id="510980"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txBox="1">
            <a:spLocks noGrp="1" noChangeArrowheads="1"/>
          </p:cNvSpPr>
          <p:nvPr/>
        </p:nvSpPr>
        <p:spPr>
          <a:xfrm>
            <a:off x="3970938" y="8829967"/>
            <a:ext cx="3037840" cy="464820"/>
          </a:xfrm>
          <a:prstGeom prst="rect">
            <a:avLst/>
          </a:prstGeom>
          <a:noFill/>
        </p:spPr>
        <p:txBody>
          <a:bodyPr lIns="93177" tIns="46589" rIns="93177" bIns="46589" anchor="b"/>
          <a:lstStyle/>
          <a:p>
            <a:pPr algn="r" fontAlgn="auto">
              <a:spcBef>
                <a:spcPts val="0"/>
              </a:spcBef>
              <a:spcAft>
                <a:spcPts val="0"/>
              </a:spcAft>
              <a:defRPr/>
            </a:pPr>
            <a:fld id="{E0066FBA-0296-42BD-8F61-0C64CF1D7177}" type="slidenum">
              <a:rPr lang="en-US" sz="1200">
                <a:latin typeface="+mn-lt"/>
              </a:rPr>
              <a:pPr algn="r" fontAlgn="auto">
                <a:spcBef>
                  <a:spcPts val="0"/>
                </a:spcBef>
                <a:spcAft>
                  <a:spcPts val="0"/>
                </a:spcAft>
                <a:defRPr/>
              </a:pPr>
              <a:t>23</a:t>
            </a:fld>
            <a:endParaRPr lang="en-US" sz="1200">
              <a:latin typeface="+mn-lt"/>
            </a:endParaRPr>
          </a:p>
        </p:txBody>
      </p:sp>
      <p:sp>
        <p:nvSpPr>
          <p:cNvPr id="512003" name="Rectangle 2"/>
          <p:cNvSpPr>
            <a:spLocks noGrp="1" noRot="1" noChangeAspect="1" noChangeArrowheads="1" noTextEdit="1"/>
          </p:cNvSpPr>
          <p:nvPr>
            <p:ph type="sldImg"/>
          </p:nvPr>
        </p:nvSpPr>
        <p:spPr>
          <a:ln/>
        </p:spPr>
      </p:sp>
      <p:sp>
        <p:nvSpPr>
          <p:cNvPr id="512004"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txBox="1">
            <a:spLocks noGrp="1" noChangeArrowheads="1"/>
          </p:cNvSpPr>
          <p:nvPr/>
        </p:nvSpPr>
        <p:spPr>
          <a:xfrm>
            <a:off x="3970938" y="8829967"/>
            <a:ext cx="3037840" cy="464820"/>
          </a:xfrm>
          <a:prstGeom prst="rect">
            <a:avLst/>
          </a:prstGeom>
          <a:noFill/>
        </p:spPr>
        <p:txBody>
          <a:bodyPr lIns="93177" tIns="46589" rIns="93177" bIns="46589" anchor="b"/>
          <a:lstStyle/>
          <a:p>
            <a:pPr algn="r" fontAlgn="auto">
              <a:spcBef>
                <a:spcPts val="0"/>
              </a:spcBef>
              <a:spcAft>
                <a:spcPts val="0"/>
              </a:spcAft>
              <a:defRPr/>
            </a:pPr>
            <a:fld id="{B37B032A-42DD-43FD-B72E-E6CB1DAB0AA4}" type="slidenum">
              <a:rPr lang="en-US" sz="1200">
                <a:latin typeface="+mn-lt"/>
              </a:rPr>
              <a:pPr algn="r" fontAlgn="auto">
                <a:spcBef>
                  <a:spcPts val="0"/>
                </a:spcBef>
                <a:spcAft>
                  <a:spcPts val="0"/>
                </a:spcAft>
                <a:defRPr/>
              </a:pPr>
              <a:t>3</a:t>
            </a:fld>
            <a:endParaRPr lang="en-US" sz="1200">
              <a:latin typeface="+mn-lt"/>
            </a:endParaRPr>
          </a:p>
        </p:txBody>
      </p:sp>
      <p:sp>
        <p:nvSpPr>
          <p:cNvPr id="495619" name="Rectangle 2"/>
          <p:cNvSpPr>
            <a:spLocks noGrp="1" noRot="1" noChangeAspect="1" noChangeArrowheads="1" noTextEdit="1"/>
          </p:cNvSpPr>
          <p:nvPr>
            <p:ph type="sldImg"/>
          </p:nvPr>
        </p:nvSpPr>
        <p:spPr>
          <a:ln/>
        </p:spPr>
      </p:sp>
      <p:sp>
        <p:nvSpPr>
          <p:cNvPr id="495620"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txBox="1">
            <a:spLocks noGrp="1" noChangeArrowheads="1"/>
          </p:cNvSpPr>
          <p:nvPr/>
        </p:nvSpPr>
        <p:spPr>
          <a:xfrm>
            <a:off x="3970938" y="8829967"/>
            <a:ext cx="3037840" cy="464820"/>
          </a:xfrm>
          <a:prstGeom prst="rect">
            <a:avLst/>
          </a:prstGeom>
          <a:noFill/>
        </p:spPr>
        <p:txBody>
          <a:bodyPr lIns="93177" tIns="46589" rIns="93177" bIns="46589" anchor="b"/>
          <a:lstStyle/>
          <a:p>
            <a:pPr algn="r" fontAlgn="auto">
              <a:spcBef>
                <a:spcPts val="0"/>
              </a:spcBef>
              <a:spcAft>
                <a:spcPts val="0"/>
              </a:spcAft>
              <a:defRPr/>
            </a:pPr>
            <a:fld id="{F7810E5B-F861-4E29-8A39-9C4C3E03E351}" type="slidenum">
              <a:rPr lang="en-US" sz="1200">
                <a:latin typeface="+mn-lt"/>
              </a:rPr>
              <a:pPr algn="r" fontAlgn="auto">
                <a:spcBef>
                  <a:spcPts val="0"/>
                </a:spcBef>
                <a:spcAft>
                  <a:spcPts val="0"/>
                </a:spcAft>
                <a:defRPr/>
              </a:pPr>
              <a:t>4</a:t>
            </a:fld>
            <a:endParaRPr lang="en-US" sz="1200">
              <a:latin typeface="+mn-lt"/>
            </a:endParaRPr>
          </a:p>
        </p:txBody>
      </p:sp>
      <p:sp>
        <p:nvSpPr>
          <p:cNvPr id="496643" name="Rectangle 2"/>
          <p:cNvSpPr>
            <a:spLocks noGrp="1" noRot="1" noChangeAspect="1" noChangeArrowheads="1" noTextEdit="1"/>
          </p:cNvSpPr>
          <p:nvPr>
            <p:ph type="sldImg"/>
          </p:nvPr>
        </p:nvSpPr>
        <p:spPr>
          <a:ln/>
        </p:spPr>
      </p:sp>
      <p:sp>
        <p:nvSpPr>
          <p:cNvPr id="496644"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txBox="1">
            <a:spLocks noGrp="1" noChangeArrowheads="1"/>
          </p:cNvSpPr>
          <p:nvPr/>
        </p:nvSpPr>
        <p:spPr>
          <a:xfrm>
            <a:off x="3970938" y="8829967"/>
            <a:ext cx="3037840" cy="464820"/>
          </a:xfrm>
          <a:prstGeom prst="rect">
            <a:avLst/>
          </a:prstGeom>
          <a:noFill/>
        </p:spPr>
        <p:txBody>
          <a:bodyPr lIns="93177" tIns="46589" rIns="93177" bIns="46589" anchor="b"/>
          <a:lstStyle/>
          <a:p>
            <a:pPr algn="r" fontAlgn="auto">
              <a:spcBef>
                <a:spcPts val="0"/>
              </a:spcBef>
              <a:spcAft>
                <a:spcPts val="0"/>
              </a:spcAft>
              <a:defRPr/>
            </a:pPr>
            <a:fld id="{B7A75064-6708-4028-BAF9-827EF79046A1}" type="slidenum">
              <a:rPr lang="en-US" sz="1200">
                <a:latin typeface="+mn-lt"/>
              </a:rPr>
              <a:pPr algn="r" fontAlgn="auto">
                <a:spcBef>
                  <a:spcPts val="0"/>
                </a:spcBef>
                <a:spcAft>
                  <a:spcPts val="0"/>
                </a:spcAft>
                <a:defRPr/>
              </a:pPr>
              <a:t>7</a:t>
            </a:fld>
            <a:endParaRPr lang="en-US" sz="1200">
              <a:latin typeface="+mn-lt"/>
            </a:endParaRPr>
          </a:p>
        </p:txBody>
      </p:sp>
      <p:sp>
        <p:nvSpPr>
          <p:cNvPr id="497667" name="Rectangle 2"/>
          <p:cNvSpPr>
            <a:spLocks noGrp="1" noRot="1" noChangeAspect="1" noChangeArrowheads="1" noTextEdit="1"/>
          </p:cNvSpPr>
          <p:nvPr>
            <p:ph type="sldImg"/>
          </p:nvPr>
        </p:nvSpPr>
        <p:spPr>
          <a:ln/>
        </p:spPr>
      </p:sp>
      <p:sp>
        <p:nvSpPr>
          <p:cNvPr id="497668"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txBox="1">
            <a:spLocks noGrp="1" noChangeArrowheads="1"/>
          </p:cNvSpPr>
          <p:nvPr/>
        </p:nvSpPr>
        <p:spPr>
          <a:xfrm>
            <a:off x="3970938" y="8829967"/>
            <a:ext cx="3037840" cy="464820"/>
          </a:xfrm>
          <a:prstGeom prst="rect">
            <a:avLst/>
          </a:prstGeom>
          <a:noFill/>
        </p:spPr>
        <p:txBody>
          <a:bodyPr lIns="93177" tIns="46589" rIns="93177" bIns="46589" anchor="b"/>
          <a:lstStyle/>
          <a:p>
            <a:pPr algn="r" fontAlgn="auto">
              <a:spcBef>
                <a:spcPts val="0"/>
              </a:spcBef>
              <a:spcAft>
                <a:spcPts val="0"/>
              </a:spcAft>
              <a:defRPr/>
            </a:pPr>
            <a:fld id="{0641DBB7-F263-4C7B-B2A0-1CBAF9A86125}" type="slidenum">
              <a:rPr lang="en-US" sz="1200">
                <a:latin typeface="+mn-lt"/>
              </a:rPr>
              <a:pPr algn="r" fontAlgn="auto">
                <a:spcBef>
                  <a:spcPts val="0"/>
                </a:spcBef>
                <a:spcAft>
                  <a:spcPts val="0"/>
                </a:spcAft>
                <a:defRPr/>
              </a:pPr>
              <a:t>9</a:t>
            </a:fld>
            <a:endParaRPr lang="en-US" sz="1200">
              <a:latin typeface="+mn-lt"/>
            </a:endParaRPr>
          </a:p>
        </p:txBody>
      </p:sp>
      <p:sp>
        <p:nvSpPr>
          <p:cNvPr id="498691" name="Rectangle 2"/>
          <p:cNvSpPr>
            <a:spLocks noGrp="1" noRot="1" noChangeAspect="1" noChangeArrowheads="1" noTextEdit="1"/>
          </p:cNvSpPr>
          <p:nvPr>
            <p:ph type="sldImg"/>
          </p:nvPr>
        </p:nvSpPr>
        <p:spPr>
          <a:ln/>
        </p:spPr>
      </p:sp>
      <p:sp>
        <p:nvSpPr>
          <p:cNvPr id="498692"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txBox="1">
            <a:spLocks noGrp="1" noChangeArrowheads="1"/>
          </p:cNvSpPr>
          <p:nvPr/>
        </p:nvSpPr>
        <p:spPr>
          <a:xfrm>
            <a:off x="3970938" y="8829967"/>
            <a:ext cx="3037840" cy="464820"/>
          </a:xfrm>
          <a:prstGeom prst="rect">
            <a:avLst/>
          </a:prstGeom>
          <a:noFill/>
        </p:spPr>
        <p:txBody>
          <a:bodyPr lIns="93177" tIns="46589" rIns="93177" bIns="46589" anchor="b"/>
          <a:lstStyle/>
          <a:p>
            <a:pPr algn="r" fontAlgn="auto">
              <a:spcBef>
                <a:spcPts val="0"/>
              </a:spcBef>
              <a:spcAft>
                <a:spcPts val="0"/>
              </a:spcAft>
              <a:defRPr/>
            </a:pPr>
            <a:fld id="{FB8C30C5-FB75-4A50-AE75-97DFA209DE7D}" type="slidenum">
              <a:rPr lang="en-US" sz="1200">
                <a:latin typeface="+mn-lt"/>
              </a:rPr>
              <a:pPr algn="r" fontAlgn="auto">
                <a:spcBef>
                  <a:spcPts val="0"/>
                </a:spcBef>
                <a:spcAft>
                  <a:spcPts val="0"/>
                </a:spcAft>
                <a:defRPr/>
              </a:pPr>
              <a:t>10</a:t>
            </a:fld>
            <a:endParaRPr lang="en-US" sz="1200">
              <a:latin typeface="+mn-lt"/>
            </a:endParaRPr>
          </a:p>
        </p:txBody>
      </p:sp>
      <p:sp>
        <p:nvSpPr>
          <p:cNvPr id="499715" name="Rectangle 2"/>
          <p:cNvSpPr>
            <a:spLocks noGrp="1" noRot="1" noChangeAspect="1" noChangeArrowheads="1" noTextEdit="1"/>
          </p:cNvSpPr>
          <p:nvPr>
            <p:ph type="sldImg"/>
          </p:nvPr>
        </p:nvSpPr>
        <p:spPr>
          <a:ln/>
        </p:spPr>
      </p:sp>
      <p:sp>
        <p:nvSpPr>
          <p:cNvPr id="499716"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txBox="1">
            <a:spLocks noGrp="1" noChangeArrowheads="1"/>
          </p:cNvSpPr>
          <p:nvPr/>
        </p:nvSpPr>
        <p:spPr>
          <a:xfrm>
            <a:off x="3970938" y="8829967"/>
            <a:ext cx="3037840" cy="464820"/>
          </a:xfrm>
          <a:prstGeom prst="rect">
            <a:avLst/>
          </a:prstGeom>
          <a:noFill/>
        </p:spPr>
        <p:txBody>
          <a:bodyPr lIns="93177" tIns="46589" rIns="93177" bIns="46589" anchor="b"/>
          <a:lstStyle/>
          <a:p>
            <a:pPr algn="r" fontAlgn="auto">
              <a:spcBef>
                <a:spcPts val="0"/>
              </a:spcBef>
              <a:spcAft>
                <a:spcPts val="0"/>
              </a:spcAft>
              <a:defRPr/>
            </a:pPr>
            <a:fld id="{AA6FB7CD-69E1-4EF7-BA41-54797BDF6731}" type="slidenum">
              <a:rPr lang="en-US" sz="1200">
                <a:latin typeface="+mn-lt"/>
              </a:rPr>
              <a:pPr algn="r" fontAlgn="auto">
                <a:spcBef>
                  <a:spcPts val="0"/>
                </a:spcBef>
                <a:spcAft>
                  <a:spcPts val="0"/>
                </a:spcAft>
                <a:defRPr/>
              </a:pPr>
              <a:t>11</a:t>
            </a:fld>
            <a:endParaRPr lang="en-US" sz="1200">
              <a:latin typeface="+mn-lt"/>
            </a:endParaRPr>
          </a:p>
        </p:txBody>
      </p:sp>
      <p:sp>
        <p:nvSpPr>
          <p:cNvPr id="500739" name="Rectangle 2"/>
          <p:cNvSpPr>
            <a:spLocks noGrp="1" noRot="1" noChangeAspect="1" noChangeArrowheads="1" noTextEdit="1"/>
          </p:cNvSpPr>
          <p:nvPr>
            <p:ph type="sldImg"/>
          </p:nvPr>
        </p:nvSpPr>
        <p:spPr>
          <a:ln/>
        </p:spPr>
      </p:sp>
      <p:sp>
        <p:nvSpPr>
          <p:cNvPr id="500740"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txBox="1">
            <a:spLocks noGrp="1" noChangeArrowheads="1"/>
          </p:cNvSpPr>
          <p:nvPr/>
        </p:nvSpPr>
        <p:spPr>
          <a:xfrm>
            <a:off x="3970938" y="8829967"/>
            <a:ext cx="3037840" cy="464820"/>
          </a:xfrm>
          <a:prstGeom prst="rect">
            <a:avLst/>
          </a:prstGeom>
          <a:noFill/>
        </p:spPr>
        <p:txBody>
          <a:bodyPr lIns="93177" tIns="46589" rIns="93177" bIns="46589" anchor="b"/>
          <a:lstStyle/>
          <a:p>
            <a:pPr algn="r" fontAlgn="auto">
              <a:spcBef>
                <a:spcPts val="0"/>
              </a:spcBef>
              <a:spcAft>
                <a:spcPts val="0"/>
              </a:spcAft>
              <a:defRPr/>
            </a:pPr>
            <a:fld id="{7FD6E5A5-4515-4ABE-83DE-75044A6C554A}" type="slidenum">
              <a:rPr lang="en-US" sz="1200">
                <a:latin typeface="+mn-lt"/>
              </a:rPr>
              <a:pPr algn="r" fontAlgn="auto">
                <a:spcBef>
                  <a:spcPts val="0"/>
                </a:spcBef>
                <a:spcAft>
                  <a:spcPts val="0"/>
                </a:spcAft>
                <a:defRPr/>
              </a:pPr>
              <a:t>12</a:t>
            </a:fld>
            <a:endParaRPr lang="en-US" sz="1200">
              <a:latin typeface="+mn-lt"/>
            </a:endParaRPr>
          </a:p>
        </p:txBody>
      </p:sp>
      <p:sp>
        <p:nvSpPr>
          <p:cNvPr id="503811" name="Rectangle 2"/>
          <p:cNvSpPr>
            <a:spLocks noGrp="1" noRot="1" noChangeAspect="1" noChangeArrowheads="1" noTextEdit="1"/>
          </p:cNvSpPr>
          <p:nvPr>
            <p:ph type="sldImg"/>
          </p:nvPr>
        </p:nvSpPr>
        <p:spPr>
          <a:ln/>
        </p:spPr>
      </p:sp>
      <p:sp>
        <p:nvSpPr>
          <p:cNvPr id="503812"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txBox="1">
            <a:spLocks noGrp="1" noChangeArrowheads="1"/>
          </p:cNvSpPr>
          <p:nvPr/>
        </p:nvSpPr>
        <p:spPr>
          <a:xfrm>
            <a:off x="3970938" y="8829967"/>
            <a:ext cx="3037840" cy="464820"/>
          </a:xfrm>
          <a:prstGeom prst="rect">
            <a:avLst/>
          </a:prstGeom>
          <a:noFill/>
        </p:spPr>
        <p:txBody>
          <a:bodyPr lIns="93177" tIns="46589" rIns="93177" bIns="46589" anchor="b"/>
          <a:lstStyle/>
          <a:p>
            <a:pPr algn="r" fontAlgn="auto">
              <a:spcBef>
                <a:spcPts val="0"/>
              </a:spcBef>
              <a:spcAft>
                <a:spcPts val="0"/>
              </a:spcAft>
              <a:defRPr/>
            </a:pPr>
            <a:fld id="{CDC4D1A3-0B26-436A-9B21-981305D3A9DD}" type="slidenum">
              <a:rPr lang="en-US" sz="1200">
                <a:latin typeface="+mn-lt"/>
              </a:rPr>
              <a:pPr algn="r" fontAlgn="auto">
                <a:spcBef>
                  <a:spcPts val="0"/>
                </a:spcBef>
                <a:spcAft>
                  <a:spcPts val="0"/>
                </a:spcAft>
                <a:defRPr/>
              </a:pPr>
              <a:t>13</a:t>
            </a:fld>
            <a:endParaRPr lang="en-US" sz="1200">
              <a:latin typeface="+mn-lt"/>
            </a:endParaRPr>
          </a:p>
        </p:txBody>
      </p:sp>
      <p:sp>
        <p:nvSpPr>
          <p:cNvPr id="504835" name="Rectangle 2"/>
          <p:cNvSpPr>
            <a:spLocks noGrp="1" noRot="1" noChangeAspect="1" noChangeArrowheads="1" noTextEdit="1"/>
          </p:cNvSpPr>
          <p:nvPr>
            <p:ph type="sldImg"/>
          </p:nvPr>
        </p:nvSpPr>
        <p:spPr>
          <a:ln/>
        </p:spPr>
      </p:sp>
      <p:sp>
        <p:nvSpPr>
          <p:cNvPr id="504836"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89" name="Rectangle 17"/>
          <p:cNvSpPr>
            <a:spLocks noChangeArrowheads="1"/>
          </p:cNvSpPr>
          <p:nvPr/>
        </p:nvSpPr>
        <p:spPr bwMode="gray">
          <a:xfrm>
            <a:off x="0" y="6751638"/>
            <a:ext cx="9144000" cy="106362"/>
          </a:xfrm>
          <a:prstGeom prst="rect">
            <a:avLst/>
          </a:prstGeom>
          <a:solidFill>
            <a:srgbClr val="C0C0C0"/>
          </a:solidFill>
          <a:ln w="9525">
            <a:noFill/>
            <a:miter lim="800000"/>
            <a:headEnd/>
            <a:tailEnd/>
          </a:ln>
          <a:effectLst/>
        </p:spPr>
        <p:txBody>
          <a:bodyPr wrap="none" anchor="ctr"/>
          <a:lstStyle/>
          <a:p>
            <a:endParaRPr lang="en-US"/>
          </a:p>
        </p:txBody>
      </p:sp>
      <p:grpSp>
        <p:nvGrpSpPr>
          <p:cNvPr id="3107" name="Group 35"/>
          <p:cNvGrpSpPr>
            <a:grpSpLocks/>
          </p:cNvGrpSpPr>
          <p:nvPr/>
        </p:nvGrpSpPr>
        <p:grpSpPr bwMode="auto">
          <a:xfrm>
            <a:off x="2286000" y="0"/>
            <a:ext cx="2287588" cy="4960938"/>
            <a:chOff x="1440" y="0"/>
            <a:chExt cx="1441" cy="3125"/>
          </a:xfrm>
        </p:grpSpPr>
        <p:sp>
          <p:nvSpPr>
            <p:cNvPr id="3080" name="Rectangle 8"/>
            <p:cNvSpPr>
              <a:spLocks noChangeArrowheads="1"/>
            </p:cNvSpPr>
            <p:nvPr userDrawn="1"/>
          </p:nvSpPr>
          <p:spPr bwMode="gray">
            <a:xfrm>
              <a:off x="1440" y="0"/>
              <a:ext cx="1441" cy="3125"/>
            </a:xfrm>
            <a:prstGeom prst="rect">
              <a:avLst/>
            </a:prstGeom>
            <a:gradFill rotWithShape="1">
              <a:gsLst>
                <a:gs pos="0">
                  <a:schemeClr val="accent2">
                    <a:alpha val="70000"/>
                  </a:schemeClr>
                </a:gs>
                <a:gs pos="100000">
                  <a:schemeClr val="accent2">
                    <a:gamma/>
                    <a:tint val="0"/>
                    <a:invGamma/>
                    <a:alpha val="0"/>
                  </a:schemeClr>
                </a:gs>
              </a:gsLst>
              <a:lin ang="5400000" scaled="1"/>
            </a:gradFill>
            <a:ln w="9525">
              <a:noFill/>
              <a:miter lim="800000"/>
              <a:headEnd/>
              <a:tailEnd/>
            </a:ln>
            <a:effectLst/>
          </p:spPr>
          <p:txBody>
            <a:bodyPr wrap="none" anchor="ctr"/>
            <a:lstStyle/>
            <a:p>
              <a:endParaRPr lang="en-US"/>
            </a:p>
          </p:txBody>
        </p:sp>
        <p:sp>
          <p:nvSpPr>
            <p:cNvPr id="3086" name="Rectangle 14"/>
            <p:cNvSpPr>
              <a:spLocks noChangeArrowheads="1"/>
            </p:cNvSpPr>
            <p:nvPr userDrawn="1"/>
          </p:nvSpPr>
          <p:spPr bwMode="gray">
            <a:xfrm>
              <a:off x="1681" y="0"/>
              <a:ext cx="1053" cy="3125"/>
            </a:xfrm>
            <a:prstGeom prst="rect">
              <a:avLst/>
            </a:prstGeom>
            <a:gradFill rotWithShape="1">
              <a:gsLst>
                <a:gs pos="0">
                  <a:schemeClr val="accent2">
                    <a:gamma/>
                    <a:tint val="0"/>
                    <a:invGamma/>
                    <a:alpha val="30000"/>
                  </a:schemeClr>
                </a:gs>
                <a:gs pos="50000">
                  <a:schemeClr val="accent2">
                    <a:alpha val="70000"/>
                  </a:schemeClr>
                </a:gs>
                <a:gs pos="100000">
                  <a:schemeClr val="accent2">
                    <a:gamma/>
                    <a:tint val="0"/>
                    <a:invGamma/>
                    <a:alpha val="30000"/>
                  </a:schemeClr>
                </a:gs>
              </a:gsLst>
              <a:lin ang="5400000" scaled="1"/>
            </a:gradFill>
            <a:ln w="9525">
              <a:noFill/>
              <a:miter lim="800000"/>
              <a:headEnd/>
              <a:tailEnd/>
            </a:ln>
            <a:effectLst/>
          </p:spPr>
          <p:txBody>
            <a:bodyPr wrap="none" anchor="ctr"/>
            <a:lstStyle/>
            <a:p>
              <a:endParaRPr lang="en-US"/>
            </a:p>
          </p:txBody>
        </p:sp>
        <p:sp>
          <p:nvSpPr>
            <p:cNvPr id="3091" name="Rectangle 19"/>
            <p:cNvSpPr>
              <a:spLocks noChangeArrowheads="1"/>
            </p:cNvSpPr>
            <p:nvPr userDrawn="1"/>
          </p:nvSpPr>
          <p:spPr bwMode="gray">
            <a:xfrm>
              <a:off x="1440" y="0"/>
              <a:ext cx="1441" cy="3125"/>
            </a:xfrm>
            <a:prstGeom prst="rect">
              <a:avLst/>
            </a:prstGeom>
            <a:gradFill rotWithShape="1">
              <a:gsLst>
                <a:gs pos="0">
                  <a:schemeClr val="accent2">
                    <a:alpha val="50000"/>
                  </a:schemeClr>
                </a:gs>
                <a:gs pos="100000">
                  <a:schemeClr val="accent2">
                    <a:gamma/>
                    <a:tint val="0"/>
                    <a:invGamma/>
                    <a:alpha val="0"/>
                  </a:schemeClr>
                </a:gs>
              </a:gsLst>
              <a:lin ang="5400000" scaled="1"/>
            </a:gradFill>
            <a:ln w="9525">
              <a:noFill/>
              <a:miter lim="800000"/>
              <a:headEnd/>
              <a:tailEnd/>
            </a:ln>
            <a:effectLst/>
          </p:spPr>
          <p:txBody>
            <a:bodyPr wrap="none" anchor="ctr"/>
            <a:lstStyle/>
            <a:p>
              <a:endParaRPr lang="en-US"/>
            </a:p>
          </p:txBody>
        </p:sp>
      </p:grpSp>
      <p:grpSp>
        <p:nvGrpSpPr>
          <p:cNvPr id="3111" name="Group 39"/>
          <p:cNvGrpSpPr>
            <a:grpSpLocks/>
          </p:cNvGrpSpPr>
          <p:nvPr userDrawn="1"/>
        </p:nvGrpSpPr>
        <p:grpSpPr bwMode="auto">
          <a:xfrm>
            <a:off x="4575175" y="0"/>
            <a:ext cx="2286000" cy="3716338"/>
            <a:chOff x="2882" y="0"/>
            <a:chExt cx="1440" cy="2341"/>
          </a:xfrm>
        </p:grpSpPr>
        <p:sp>
          <p:nvSpPr>
            <p:cNvPr id="3084" name="Rectangle 12"/>
            <p:cNvSpPr>
              <a:spLocks noChangeArrowheads="1"/>
            </p:cNvSpPr>
            <p:nvPr userDrawn="1"/>
          </p:nvSpPr>
          <p:spPr bwMode="gray">
            <a:xfrm>
              <a:off x="2882" y="0"/>
              <a:ext cx="1440" cy="2341"/>
            </a:xfrm>
            <a:prstGeom prst="rect">
              <a:avLst/>
            </a:prstGeom>
            <a:gradFill rotWithShape="1">
              <a:gsLst>
                <a:gs pos="0">
                  <a:schemeClr val="hlink">
                    <a:alpha val="70000"/>
                  </a:schemeClr>
                </a:gs>
                <a:gs pos="100000">
                  <a:schemeClr val="hlink">
                    <a:gamma/>
                    <a:tint val="0"/>
                    <a:invGamma/>
                    <a:alpha val="0"/>
                  </a:schemeClr>
                </a:gs>
              </a:gsLst>
              <a:lin ang="5400000" scaled="1"/>
            </a:gradFill>
            <a:ln w="9525">
              <a:noFill/>
              <a:miter lim="800000"/>
              <a:headEnd/>
              <a:tailEnd/>
            </a:ln>
            <a:effectLst/>
          </p:spPr>
          <p:txBody>
            <a:bodyPr wrap="none" anchor="ctr"/>
            <a:lstStyle/>
            <a:p>
              <a:endParaRPr lang="en-US"/>
            </a:p>
          </p:txBody>
        </p:sp>
        <p:sp>
          <p:nvSpPr>
            <p:cNvPr id="3085" name="Rectangle 13"/>
            <p:cNvSpPr>
              <a:spLocks noChangeArrowheads="1"/>
            </p:cNvSpPr>
            <p:nvPr userDrawn="1"/>
          </p:nvSpPr>
          <p:spPr bwMode="gray">
            <a:xfrm>
              <a:off x="2882" y="0"/>
              <a:ext cx="810" cy="2341"/>
            </a:xfrm>
            <a:prstGeom prst="rect">
              <a:avLst/>
            </a:prstGeom>
            <a:gradFill rotWithShape="1">
              <a:gsLst>
                <a:gs pos="0">
                  <a:schemeClr val="hlink">
                    <a:gamma/>
                    <a:tint val="0"/>
                    <a:invGamma/>
                    <a:alpha val="30000"/>
                  </a:schemeClr>
                </a:gs>
                <a:gs pos="50000">
                  <a:schemeClr val="hlink">
                    <a:alpha val="70000"/>
                  </a:schemeClr>
                </a:gs>
                <a:gs pos="100000">
                  <a:schemeClr val="hlink">
                    <a:gamma/>
                    <a:tint val="0"/>
                    <a:invGamma/>
                    <a:alpha val="30000"/>
                  </a:schemeClr>
                </a:gs>
              </a:gsLst>
              <a:lin ang="5400000" scaled="1"/>
            </a:gradFill>
            <a:ln w="9525">
              <a:noFill/>
              <a:miter lim="800000"/>
              <a:headEnd/>
              <a:tailEnd/>
            </a:ln>
            <a:effectLst/>
          </p:spPr>
          <p:txBody>
            <a:bodyPr wrap="none" anchor="ctr"/>
            <a:lstStyle/>
            <a:p>
              <a:endParaRPr lang="en-US"/>
            </a:p>
          </p:txBody>
        </p:sp>
        <p:sp>
          <p:nvSpPr>
            <p:cNvPr id="3092" name="Rectangle 20"/>
            <p:cNvSpPr>
              <a:spLocks noChangeArrowheads="1"/>
            </p:cNvSpPr>
            <p:nvPr userDrawn="1"/>
          </p:nvSpPr>
          <p:spPr bwMode="gray">
            <a:xfrm>
              <a:off x="2882" y="0"/>
              <a:ext cx="1440" cy="2341"/>
            </a:xfrm>
            <a:prstGeom prst="rect">
              <a:avLst/>
            </a:prstGeom>
            <a:gradFill rotWithShape="1">
              <a:gsLst>
                <a:gs pos="0">
                  <a:schemeClr val="hlink">
                    <a:alpha val="50000"/>
                  </a:schemeClr>
                </a:gs>
                <a:gs pos="100000">
                  <a:schemeClr val="hlink">
                    <a:gamma/>
                    <a:tint val="0"/>
                    <a:invGamma/>
                    <a:alpha val="0"/>
                  </a:schemeClr>
                </a:gs>
              </a:gsLst>
              <a:lin ang="5400000" scaled="1"/>
            </a:gradFill>
            <a:ln w="9525">
              <a:noFill/>
              <a:miter lim="800000"/>
              <a:headEnd/>
              <a:tailEnd/>
            </a:ln>
            <a:effectLst/>
          </p:spPr>
          <p:txBody>
            <a:bodyPr wrap="none" anchor="ctr"/>
            <a:lstStyle/>
            <a:p>
              <a:endParaRPr lang="en-US"/>
            </a:p>
          </p:txBody>
        </p:sp>
      </p:grpSp>
      <p:grpSp>
        <p:nvGrpSpPr>
          <p:cNvPr id="3112" name="Group 40"/>
          <p:cNvGrpSpPr>
            <a:grpSpLocks/>
          </p:cNvGrpSpPr>
          <p:nvPr/>
        </p:nvGrpSpPr>
        <p:grpSpPr bwMode="auto">
          <a:xfrm>
            <a:off x="6858000" y="0"/>
            <a:ext cx="2286000" cy="4941888"/>
            <a:chOff x="4320" y="0"/>
            <a:chExt cx="1440" cy="3113"/>
          </a:xfrm>
        </p:grpSpPr>
        <p:sp>
          <p:nvSpPr>
            <p:cNvPr id="3083" name="Rectangle 11"/>
            <p:cNvSpPr>
              <a:spLocks noChangeArrowheads="1"/>
            </p:cNvSpPr>
            <p:nvPr userDrawn="1"/>
          </p:nvSpPr>
          <p:spPr bwMode="gray">
            <a:xfrm>
              <a:off x="4320" y="0"/>
              <a:ext cx="112" cy="2655"/>
            </a:xfrm>
            <a:prstGeom prst="rect">
              <a:avLst/>
            </a:prstGeom>
            <a:gradFill rotWithShape="1">
              <a:gsLst>
                <a:gs pos="0">
                  <a:schemeClr val="folHlink">
                    <a:gamma/>
                    <a:tint val="0"/>
                    <a:invGamma/>
                    <a:alpha val="0"/>
                  </a:schemeClr>
                </a:gs>
                <a:gs pos="50000">
                  <a:schemeClr val="folHlink">
                    <a:alpha val="70000"/>
                  </a:schemeClr>
                </a:gs>
                <a:gs pos="100000">
                  <a:schemeClr val="folHlink">
                    <a:gamma/>
                    <a:tint val="0"/>
                    <a:invGamma/>
                    <a:alpha val="0"/>
                  </a:schemeClr>
                </a:gs>
              </a:gsLst>
              <a:lin ang="5400000" scaled="1"/>
            </a:gradFill>
            <a:ln w="9525">
              <a:noFill/>
              <a:miter lim="800000"/>
              <a:headEnd/>
              <a:tailEnd/>
            </a:ln>
            <a:effectLst/>
          </p:spPr>
          <p:txBody>
            <a:bodyPr wrap="none" anchor="ctr"/>
            <a:lstStyle/>
            <a:p>
              <a:endParaRPr lang="en-US"/>
            </a:p>
          </p:txBody>
        </p:sp>
        <p:grpSp>
          <p:nvGrpSpPr>
            <p:cNvPr id="3110" name="Group 38"/>
            <p:cNvGrpSpPr>
              <a:grpSpLocks/>
            </p:cNvGrpSpPr>
            <p:nvPr userDrawn="1"/>
          </p:nvGrpSpPr>
          <p:grpSpPr bwMode="auto">
            <a:xfrm>
              <a:off x="4320" y="0"/>
              <a:ext cx="1440" cy="3113"/>
              <a:chOff x="4320" y="0"/>
              <a:chExt cx="1440" cy="3113"/>
            </a:xfrm>
          </p:grpSpPr>
          <p:sp>
            <p:nvSpPr>
              <p:cNvPr id="3081" name="Rectangle 9"/>
              <p:cNvSpPr>
                <a:spLocks noChangeArrowheads="1"/>
              </p:cNvSpPr>
              <p:nvPr userDrawn="1"/>
            </p:nvSpPr>
            <p:spPr bwMode="gray">
              <a:xfrm>
                <a:off x="4320" y="0"/>
                <a:ext cx="1440" cy="3113"/>
              </a:xfrm>
              <a:prstGeom prst="rect">
                <a:avLst/>
              </a:prstGeom>
              <a:gradFill rotWithShape="1">
                <a:gsLst>
                  <a:gs pos="0">
                    <a:schemeClr val="folHlink">
                      <a:alpha val="70000"/>
                    </a:schemeClr>
                  </a:gs>
                  <a:gs pos="100000">
                    <a:schemeClr val="folHlink">
                      <a:gamma/>
                      <a:tint val="0"/>
                      <a:invGamma/>
                      <a:alpha val="0"/>
                    </a:schemeClr>
                  </a:gs>
                </a:gsLst>
                <a:lin ang="5400000" scaled="1"/>
              </a:gradFill>
              <a:ln w="9525">
                <a:noFill/>
                <a:miter lim="800000"/>
                <a:headEnd/>
                <a:tailEnd/>
              </a:ln>
              <a:effectLst/>
            </p:spPr>
            <p:txBody>
              <a:bodyPr wrap="none" anchor="ctr"/>
              <a:lstStyle/>
              <a:p>
                <a:endParaRPr lang="en-US"/>
              </a:p>
            </p:txBody>
          </p:sp>
          <p:sp>
            <p:nvSpPr>
              <p:cNvPr id="3082" name="Rectangle 10"/>
              <p:cNvSpPr>
                <a:spLocks noChangeArrowheads="1"/>
              </p:cNvSpPr>
              <p:nvPr userDrawn="1"/>
            </p:nvSpPr>
            <p:spPr bwMode="gray">
              <a:xfrm>
                <a:off x="5420" y="0"/>
                <a:ext cx="340" cy="2655"/>
              </a:xfrm>
              <a:prstGeom prst="rect">
                <a:avLst/>
              </a:prstGeom>
              <a:gradFill rotWithShape="1">
                <a:gsLst>
                  <a:gs pos="0">
                    <a:schemeClr val="folHlink">
                      <a:gamma/>
                      <a:tint val="0"/>
                      <a:invGamma/>
                      <a:alpha val="0"/>
                    </a:schemeClr>
                  </a:gs>
                  <a:gs pos="50000">
                    <a:schemeClr val="folHlink">
                      <a:alpha val="70000"/>
                    </a:schemeClr>
                  </a:gs>
                  <a:gs pos="100000">
                    <a:schemeClr val="folHlink">
                      <a:gamma/>
                      <a:tint val="0"/>
                      <a:invGamma/>
                      <a:alpha val="0"/>
                    </a:schemeClr>
                  </a:gs>
                </a:gsLst>
                <a:lin ang="5400000" scaled="1"/>
              </a:gradFill>
              <a:ln w="9525">
                <a:noFill/>
                <a:miter lim="800000"/>
                <a:headEnd/>
                <a:tailEnd/>
              </a:ln>
              <a:effectLst/>
            </p:spPr>
            <p:txBody>
              <a:bodyPr wrap="none" anchor="ctr"/>
              <a:lstStyle/>
              <a:p>
                <a:endParaRPr lang="en-US"/>
              </a:p>
            </p:txBody>
          </p:sp>
          <p:sp>
            <p:nvSpPr>
              <p:cNvPr id="3093" name="Rectangle 21"/>
              <p:cNvSpPr>
                <a:spLocks noChangeArrowheads="1"/>
              </p:cNvSpPr>
              <p:nvPr userDrawn="1"/>
            </p:nvSpPr>
            <p:spPr bwMode="gray">
              <a:xfrm>
                <a:off x="4320" y="0"/>
                <a:ext cx="1440" cy="3113"/>
              </a:xfrm>
              <a:prstGeom prst="rect">
                <a:avLst/>
              </a:prstGeom>
              <a:gradFill rotWithShape="1">
                <a:gsLst>
                  <a:gs pos="0">
                    <a:schemeClr val="folHlink">
                      <a:alpha val="50000"/>
                    </a:schemeClr>
                  </a:gs>
                  <a:gs pos="100000">
                    <a:schemeClr val="folHlink">
                      <a:gamma/>
                      <a:tint val="0"/>
                      <a:invGamma/>
                      <a:alpha val="0"/>
                    </a:schemeClr>
                  </a:gs>
                </a:gsLst>
                <a:lin ang="5400000" scaled="1"/>
              </a:gradFill>
              <a:ln w="9525">
                <a:noFill/>
                <a:miter lim="800000"/>
                <a:headEnd/>
                <a:tailEnd/>
              </a:ln>
              <a:effectLst/>
            </p:spPr>
            <p:txBody>
              <a:bodyPr wrap="none" anchor="ctr"/>
              <a:lstStyle/>
              <a:p>
                <a:endParaRPr lang="en-US"/>
              </a:p>
            </p:txBody>
          </p:sp>
        </p:grpSp>
      </p:grpSp>
      <p:grpSp>
        <p:nvGrpSpPr>
          <p:cNvPr id="3106" name="Group 34"/>
          <p:cNvGrpSpPr>
            <a:grpSpLocks/>
          </p:cNvGrpSpPr>
          <p:nvPr/>
        </p:nvGrpSpPr>
        <p:grpSpPr bwMode="auto">
          <a:xfrm>
            <a:off x="0" y="0"/>
            <a:ext cx="2286000" cy="3714750"/>
            <a:chOff x="0" y="0"/>
            <a:chExt cx="1440" cy="2340"/>
          </a:xfrm>
        </p:grpSpPr>
        <p:sp>
          <p:nvSpPr>
            <p:cNvPr id="3079" name="Rectangle 7"/>
            <p:cNvSpPr>
              <a:spLocks noChangeArrowheads="1"/>
            </p:cNvSpPr>
            <p:nvPr userDrawn="1"/>
          </p:nvSpPr>
          <p:spPr bwMode="gray">
            <a:xfrm>
              <a:off x="0" y="0"/>
              <a:ext cx="1440" cy="2340"/>
            </a:xfrm>
            <a:prstGeom prst="rect">
              <a:avLst/>
            </a:prstGeom>
            <a:gradFill rotWithShape="1">
              <a:gsLst>
                <a:gs pos="0">
                  <a:schemeClr val="accent1">
                    <a:alpha val="70000"/>
                  </a:schemeClr>
                </a:gs>
                <a:gs pos="100000">
                  <a:schemeClr val="accent1">
                    <a:gamma/>
                    <a:tint val="0"/>
                    <a:invGamma/>
                    <a:alpha val="0"/>
                  </a:schemeClr>
                </a:gs>
              </a:gsLst>
              <a:lin ang="5400000" scaled="1"/>
            </a:gradFill>
            <a:ln w="9525">
              <a:noFill/>
              <a:miter lim="800000"/>
              <a:headEnd/>
              <a:tailEnd/>
            </a:ln>
            <a:effectLst/>
          </p:spPr>
          <p:txBody>
            <a:bodyPr wrap="none" anchor="ctr"/>
            <a:lstStyle/>
            <a:p>
              <a:endParaRPr lang="en-US"/>
            </a:p>
          </p:txBody>
        </p:sp>
        <p:sp>
          <p:nvSpPr>
            <p:cNvPr id="3087" name="Rectangle 15"/>
            <p:cNvSpPr>
              <a:spLocks noChangeArrowheads="1"/>
            </p:cNvSpPr>
            <p:nvPr userDrawn="1"/>
          </p:nvSpPr>
          <p:spPr bwMode="gray">
            <a:xfrm>
              <a:off x="1338" y="0"/>
              <a:ext cx="102" cy="2340"/>
            </a:xfrm>
            <a:prstGeom prst="rect">
              <a:avLst/>
            </a:prstGeom>
            <a:gradFill rotWithShape="1">
              <a:gsLst>
                <a:gs pos="0">
                  <a:schemeClr val="accent1">
                    <a:gamma/>
                    <a:tint val="0"/>
                    <a:invGamma/>
                    <a:alpha val="30000"/>
                  </a:schemeClr>
                </a:gs>
                <a:gs pos="50000">
                  <a:schemeClr val="accent1">
                    <a:alpha val="70000"/>
                  </a:schemeClr>
                </a:gs>
                <a:gs pos="100000">
                  <a:schemeClr val="accent1">
                    <a:gamma/>
                    <a:tint val="0"/>
                    <a:invGamma/>
                    <a:alpha val="30000"/>
                  </a:schemeClr>
                </a:gs>
              </a:gsLst>
              <a:lin ang="5400000" scaled="1"/>
            </a:gradFill>
            <a:ln w="9525">
              <a:noFill/>
              <a:miter lim="800000"/>
              <a:headEnd/>
              <a:tailEnd/>
            </a:ln>
            <a:effectLst/>
          </p:spPr>
          <p:txBody>
            <a:bodyPr wrap="none" anchor="ctr"/>
            <a:lstStyle/>
            <a:p>
              <a:endParaRPr lang="en-US"/>
            </a:p>
          </p:txBody>
        </p:sp>
        <p:sp>
          <p:nvSpPr>
            <p:cNvPr id="3088" name="Rectangle 16"/>
            <p:cNvSpPr>
              <a:spLocks noChangeArrowheads="1"/>
            </p:cNvSpPr>
            <p:nvPr userDrawn="1"/>
          </p:nvSpPr>
          <p:spPr bwMode="gray">
            <a:xfrm>
              <a:off x="0" y="0"/>
              <a:ext cx="486" cy="2340"/>
            </a:xfrm>
            <a:prstGeom prst="rect">
              <a:avLst/>
            </a:prstGeom>
            <a:gradFill rotWithShape="1">
              <a:gsLst>
                <a:gs pos="0">
                  <a:schemeClr val="accent1">
                    <a:gamma/>
                    <a:tint val="0"/>
                    <a:invGamma/>
                    <a:alpha val="30000"/>
                  </a:schemeClr>
                </a:gs>
                <a:gs pos="50000">
                  <a:schemeClr val="accent1">
                    <a:alpha val="70000"/>
                  </a:schemeClr>
                </a:gs>
                <a:gs pos="100000">
                  <a:schemeClr val="accent1">
                    <a:gamma/>
                    <a:tint val="0"/>
                    <a:invGamma/>
                    <a:alpha val="30000"/>
                  </a:schemeClr>
                </a:gs>
              </a:gsLst>
              <a:lin ang="5400000" scaled="1"/>
            </a:gradFill>
            <a:ln w="9525">
              <a:noFill/>
              <a:miter lim="800000"/>
              <a:headEnd/>
              <a:tailEnd/>
            </a:ln>
            <a:effectLst/>
          </p:spPr>
          <p:txBody>
            <a:bodyPr wrap="none" anchor="ctr"/>
            <a:lstStyle/>
            <a:p>
              <a:endParaRPr lang="en-US"/>
            </a:p>
          </p:txBody>
        </p:sp>
        <p:sp>
          <p:nvSpPr>
            <p:cNvPr id="3094" name="Rectangle 22"/>
            <p:cNvSpPr>
              <a:spLocks noChangeArrowheads="1"/>
            </p:cNvSpPr>
            <p:nvPr userDrawn="1"/>
          </p:nvSpPr>
          <p:spPr bwMode="gray">
            <a:xfrm>
              <a:off x="0" y="0"/>
              <a:ext cx="1440" cy="2340"/>
            </a:xfrm>
            <a:prstGeom prst="rect">
              <a:avLst/>
            </a:prstGeom>
            <a:gradFill rotWithShape="1">
              <a:gsLst>
                <a:gs pos="0">
                  <a:schemeClr val="accent1">
                    <a:alpha val="50000"/>
                  </a:schemeClr>
                </a:gs>
                <a:gs pos="100000">
                  <a:schemeClr val="accent1">
                    <a:gamma/>
                    <a:tint val="0"/>
                    <a:invGamma/>
                    <a:alpha val="0"/>
                  </a:schemeClr>
                </a:gs>
              </a:gsLst>
              <a:lin ang="5400000" scaled="1"/>
            </a:gradFill>
            <a:ln w="9525">
              <a:noFill/>
              <a:miter lim="800000"/>
              <a:headEnd/>
              <a:tailEnd/>
            </a:ln>
            <a:effectLst/>
          </p:spPr>
          <p:txBody>
            <a:bodyPr wrap="none" anchor="ctr"/>
            <a:lstStyle/>
            <a:p>
              <a:endParaRPr lang="en-US"/>
            </a:p>
          </p:txBody>
        </p:sp>
      </p:grpSp>
      <p:grpSp>
        <p:nvGrpSpPr>
          <p:cNvPr id="3113" name="Group 41"/>
          <p:cNvGrpSpPr>
            <a:grpSpLocks/>
          </p:cNvGrpSpPr>
          <p:nvPr/>
        </p:nvGrpSpPr>
        <p:grpSpPr bwMode="auto">
          <a:xfrm>
            <a:off x="0" y="0"/>
            <a:ext cx="9144000" cy="171450"/>
            <a:chOff x="0" y="0"/>
            <a:chExt cx="5760" cy="108"/>
          </a:xfrm>
        </p:grpSpPr>
        <p:sp>
          <p:nvSpPr>
            <p:cNvPr id="3096" name="Rectangle 24"/>
            <p:cNvSpPr>
              <a:spLocks noChangeArrowheads="1"/>
            </p:cNvSpPr>
            <p:nvPr userDrawn="1"/>
          </p:nvSpPr>
          <p:spPr bwMode="gray">
            <a:xfrm>
              <a:off x="0" y="0"/>
              <a:ext cx="1440" cy="108"/>
            </a:xfrm>
            <a:prstGeom prst="rect">
              <a:avLst/>
            </a:prstGeom>
            <a:solidFill>
              <a:schemeClr val="accent1"/>
            </a:solidFill>
            <a:ln w="9525">
              <a:noFill/>
              <a:miter lim="800000"/>
              <a:headEnd/>
              <a:tailEnd/>
            </a:ln>
            <a:effectLst/>
          </p:spPr>
          <p:txBody>
            <a:bodyPr wrap="none" anchor="ctr"/>
            <a:lstStyle/>
            <a:p>
              <a:endParaRPr lang="en-US"/>
            </a:p>
          </p:txBody>
        </p:sp>
        <p:sp>
          <p:nvSpPr>
            <p:cNvPr id="3097" name="Rectangle 25"/>
            <p:cNvSpPr>
              <a:spLocks noChangeArrowheads="1"/>
            </p:cNvSpPr>
            <p:nvPr userDrawn="1"/>
          </p:nvSpPr>
          <p:spPr bwMode="gray">
            <a:xfrm>
              <a:off x="1440" y="0"/>
              <a:ext cx="1441" cy="108"/>
            </a:xfrm>
            <a:prstGeom prst="rect">
              <a:avLst/>
            </a:prstGeom>
            <a:solidFill>
              <a:schemeClr val="accent2"/>
            </a:solidFill>
            <a:ln w="9525">
              <a:noFill/>
              <a:miter lim="800000"/>
              <a:headEnd/>
              <a:tailEnd/>
            </a:ln>
            <a:effectLst/>
          </p:spPr>
          <p:txBody>
            <a:bodyPr wrap="none" anchor="ctr"/>
            <a:lstStyle/>
            <a:p>
              <a:endParaRPr lang="en-US"/>
            </a:p>
          </p:txBody>
        </p:sp>
        <p:sp>
          <p:nvSpPr>
            <p:cNvPr id="3098" name="Rectangle 26"/>
            <p:cNvSpPr>
              <a:spLocks noChangeArrowheads="1"/>
            </p:cNvSpPr>
            <p:nvPr userDrawn="1"/>
          </p:nvSpPr>
          <p:spPr bwMode="gray">
            <a:xfrm>
              <a:off x="2882" y="0"/>
              <a:ext cx="1440" cy="108"/>
            </a:xfrm>
            <a:prstGeom prst="rect">
              <a:avLst/>
            </a:prstGeom>
            <a:solidFill>
              <a:schemeClr val="hlink"/>
            </a:solidFill>
            <a:ln w="9525">
              <a:noFill/>
              <a:miter lim="800000"/>
              <a:headEnd/>
              <a:tailEnd/>
            </a:ln>
            <a:effectLst/>
          </p:spPr>
          <p:txBody>
            <a:bodyPr wrap="none" anchor="ctr"/>
            <a:lstStyle/>
            <a:p>
              <a:endParaRPr lang="en-US"/>
            </a:p>
          </p:txBody>
        </p:sp>
        <p:sp>
          <p:nvSpPr>
            <p:cNvPr id="3099" name="Rectangle 27"/>
            <p:cNvSpPr>
              <a:spLocks noChangeArrowheads="1"/>
            </p:cNvSpPr>
            <p:nvPr userDrawn="1"/>
          </p:nvSpPr>
          <p:spPr bwMode="gray">
            <a:xfrm>
              <a:off x="4320" y="0"/>
              <a:ext cx="1440" cy="108"/>
            </a:xfrm>
            <a:prstGeom prst="rect">
              <a:avLst/>
            </a:prstGeom>
            <a:solidFill>
              <a:schemeClr val="folHlink"/>
            </a:solidFill>
            <a:ln w="9525">
              <a:noFill/>
              <a:miter lim="800000"/>
              <a:headEnd/>
              <a:tailEnd/>
            </a:ln>
            <a:effectLst/>
          </p:spPr>
          <p:txBody>
            <a:bodyPr wrap="none" anchor="ctr"/>
            <a:lstStyle/>
            <a:p>
              <a:endParaRPr lang="en-US"/>
            </a:p>
          </p:txBody>
        </p:sp>
      </p:grpSp>
      <p:sp>
        <p:nvSpPr>
          <p:cNvPr id="3074" name="Rectangle 2"/>
          <p:cNvSpPr>
            <a:spLocks noGrp="1" noChangeArrowheads="1"/>
          </p:cNvSpPr>
          <p:nvPr>
            <p:ph type="ctrTitle"/>
          </p:nvPr>
        </p:nvSpPr>
        <p:spPr>
          <a:xfrm>
            <a:off x="228600" y="5334000"/>
            <a:ext cx="8686800" cy="863600"/>
          </a:xfrm>
        </p:spPr>
        <p:txBody>
          <a:bodyPr/>
          <a:lstStyle>
            <a:lvl1pPr algn="ctr">
              <a:defRPr sz="4600"/>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6159500"/>
            <a:ext cx="6400800" cy="342900"/>
          </a:xfrm>
        </p:spPr>
        <p:txBody>
          <a:bodyPr/>
          <a:lstStyle>
            <a:lvl1pPr marL="0" indent="0" algn="ctr">
              <a:buFontTx/>
              <a:buNone/>
              <a:defRPr sz="1800">
                <a:latin typeface="Times New Roman" pitchFamily="18" charset="0"/>
              </a:defRPr>
            </a:lvl1pPr>
          </a:lstStyle>
          <a:p>
            <a:r>
              <a:rPr lang="en-US" smtClean="0"/>
              <a:t>Click to edit Master subtitle style</a:t>
            </a:r>
            <a:endParaRPr lang="en-US"/>
          </a:p>
        </p:txBody>
      </p:sp>
      <p:sp>
        <p:nvSpPr>
          <p:cNvPr id="3076" name="Rectangle 4"/>
          <p:cNvSpPr>
            <a:spLocks noGrp="1" noChangeArrowheads="1"/>
          </p:cNvSpPr>
          <p:nvPr>
            <p:ph type="dt" sz="half" idx="2"/>
          </p:nvPr>
        </p:nvSpPr>
        <p:spPr>
          <a:xfrm>
            <a:off x="457200" y="6477000"/>
            <a:ext cx="1676400" cy="244475"/>
          </a:xfrm>
        </p:spPr>
        <p:txBody>
          <a:bodyPr/>
          <a:lstStyle>
            <a:lvl1pPr>
              <a:defRPr/>
            </a:lvl1pPr>
          </a:lstStyle>
          <a:p>
            <a:endParaRPr lang="en-US"/>
          </a:p>
        </p:txBody>
      </p:sp>
      <p:sp>
        <p:nvSpPr>
          <p:cNvPr id="3077" name="Rectangle 5"/>
          <p:cNvSpPr>
            <a:spLocks noGrp="1" noChangeArrowheads="1"/>
          </p:cNvSpPr>
          <p:nvPr>
            <p:ph type="ftr" sz="quarter" idx="3"/>
          </p:nvPr>
        </p:nvSpPr>
        <p:spPr>
          <a:xfrm>
            <a:off x="6629400" y="6477000"/>
            <a:ext cx="1219200" cy="244475"/>
          </a:xfrm>
        </p:spPr>
        <p:txBody>
          <a:bodyPr/>
          <a:lstStyle>
            <a:lvl1pPr>
              <a:defRPr/>
            </a:lvl1pPr>
          </a:lstStyle>
          <a:p>
            <a:endParaRPr lang="en-US"/>
          </a:p>
        </p:txBody>
      </p:sp>
      <p:sp>
        <p:nvSpPr>
          <p:cNvPr id="3078" name="Rectangle 6"/>
          <p:cNvSpPr>
            <a:spLocks noGrp="1" noChangeArrowheads="1"/>
          </p:cNvSpPr>
          <p:nvPr>
            <p:ph type="sldNum" sz="quarter" idx="4"/>
          </p:nvPr>
        </p:nvSpPr>
        <p:spPr>
          <a:xfrm>
            <a:off x="8001000" y="6477000"/>
            <a:ext cx="685800" cy="244475"/>
          </a:xfrm>
        </p:spPr>
        <p:txBody>
          <a:bodyPr/>
          <a:lstStyle>
            <a:lvl1pPr>
              <a:defRPr/>
            </a:lvl1pPr>
          </a:lstStyle>
          <a:p>
            <a:fld id="{EE231D27-DF1C-4064-BDED-173D0383FE0F}"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2C95B37-ACC1-426D-B3EA-1E32F8E3A4E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58763"/>
            <a:ext cx="2057400"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58763"/>
            <a:ext cx="6019800"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DFA0189-872A-4039-B7D8-B371154CB481}"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58763"/>
            <a:ext cx="7315200" cy="9445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524000"/>
            <a:ext cx="4038600" cy="4652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038600" cy="4652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94086758-5778-4968-BB74-59A7CE3C87F9}" type="slidenum">
              <a:rPr lang="en-US"/>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58763"/>
            <a:ext cx="7315200" cy="944562"/>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524000"/>
            <a:ext cx="8229600" cy="4652963"/>
          </a:xfrm>
        </p:spPr>
        <p:txBody>
          <a:bodyPr/>
          <a:lstStyle/>
          <a:p>
            <a:r>
              <a:rPr lang="en-US" smtClean="0"/>
              <a:t>Click icon to add chart</a:t>
            </a:r>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C2342AA2-D721-401E-AB6A-903F0C2F9802}"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58763"/>
            <a:ext cx="7315200" cy="944562"/>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524000"/>
            <a:ext cx="8229600" cy="4652963"/>
          </a:xfrm>
        </p:spPr>
        <p:txBody>
          <a:bodyPr/>
          <a:lstStyle/>
          <a:p>
            <a:r>
              <a:rPr lang="en-US" smtClean="0"/>
              <a:t>Click icon to add SmartArt graphic</a:t>
            </a:r>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F4F9996D-0AD1-425A-8B59-023199BDD31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F475D8B-0922-4128-B383-7DE38860DAFD}"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A48E38E-0942-4C8D-81DA-7A6EC9129B8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24000"/>
            <a:ext cx="4038600" cy="4652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038600" cy="4652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719BFB6-B66D-421D-9084-EFA04F663729}"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DFB63C4-2C70-436E-91C2-0E57074A839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A9F5C78-BD5A-4616-AD34-01EEE8C46D8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24C2072-B659-4911-A9E0-BF7C20B8141D}"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426C110-9934-4102-BB0F-C1DDD4ABE8E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E4E2C1D-7DE6-481A-A6FC-DEA91879DC0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2286000" y="0"/>
            <a:ext cx="2287588" cy="6858000"/>
            <a:chOff x="1440" y="0"/>
            <a:chExt cx="1441" cy="3125"/>
          </a:xfrm>
        </p:grpSpPr>
        <p:sp>
          <p:nvSpPr>
            <p:cNvPr id="1032" name="Rectangle 8"/>
            <p:cNvSpPr>
              <a:spLocks noChangeArrowheads="1"/>
            </p:cNvSpPr>
            <p:nvPr userDrawn="1"/>
          </p:nvSpPr>
          <p:spPr bwMode="ltGray">
            <a:xfrm>
              <a:off x="1440" y="0"/>
              <a:ext cx="1441" cy="3125"/>
            </a:xfrm>
            <a:prstGeom prst="rect">
              <a:avLst/>
            </a:prstGeom>
            <a:gradFill rotWithShape="1">
              <a:gsLst>
                <a:gs pos="0">
                  <a:schemeClr val="accent2">
                    <a:alpha val="20000"/>
                  </a:schemeClr>
                </a:gs>
                <a:gs pos="100000">
                  <a:schemeClr val="accent2">
                    <a:gamma/>
                    <a:tint val="0"/>
                    <a:invGamma/>
                    <a:alpha val="0"/>
                  </a:schemeClr>
                </a:gs>
              </a:gsLst>
              <a:lin ang="5400000" scaled="1"/>
            </a:gradFill>
            <a:ln w="9525">
              <a:noFill/>
              <a:miter lim="800000"/>
              <a:headEnd/>
              <a:tailEnd/>
            </a:ln>
            <a:effectLst/>
          </p:spPr>
          <p:txBody>
            <a:bodyPr wrap="none" anchor="ctr"/>
            <a:lstStyle/>
            <a:p>
              <a:endParaRPr lang="en-US"/>
            </a:p>
          </p:txBody>
        </p:sp>
        <p:sp>
          <p:nvSpPr>
            <p:cNvPr id="1033" name="Rectangle 9"/>
            <p:cNvSpPr>
              <a:spLocks noChangeArrowheads="1"/>
            </p:cNvSpPr>
            <p:nvPr userDrawn="1"/>
          </p:nvSpPr>
          <p:spPr bwMode="ltGray">
            <a:xfrm>
              <a:off x="1681" y="0"/>
              <a:ext cx="1053" cy="3125"/>
            </a:xfrm>
            <a:prstGeom prst="rect">
              <a:avLst/>
            </a:prstGeom>
            <a:gradFill rotWithShape="1">
              <a:gsLst>
                <a:gs pos="0">
                  <a:schemeClr val="accent2">
                    <a:gamma/>
                    <a:tint val="0"/>
                    <a:invGamma/>
                    <a:alpha val="0"/>
                  </a:schemeClr>
                </a:gs>
                <a:gs pos="50000">
                  <a:schemeClr val="accent2">
                    <a:alpha val="20000"/>
                  </a:schemeClr>
                </a:gs>
                <a:gs pos="100000">
                  <a:schemeClr val="accent2">
                    <a:gamma/>
                    <a:tint val="0"/>
                    <a:invGamma/>
                    <a:alpha val="0"/>
                  </a:schemeClr>
                </a:gs>
              </a:gsLst>
              <a:lin ang="5400000" scaled="1"/>
            </a:gradFill>
            <a:ln w="9525">
              <a:noFill/>
              <a:miter lim="800000"/>
              <a:headEnd/>
              <a:tailEnd/>
            </a:ln>
            <a:effectLst/>
          </p:spPr>
          <p:txBody>
            <a:bodyPr wrap="none" anchor="ctr"/>
            <a:lstStyle/>
            <a:p>
              <a:endParaRPr lang="en-US"/>
            </a:p>
          </p:txBody>
        </p:sp>
        <p:sp>
          <p:nvSpPr>
            <p:cNvPr id="1034" name="Rectangle 10"/>
            <p:cNvSpPr>
              <a:spLocks noChangeArrowheads="1"/>
            </p:cNvSpPr>
            <p:nvPr userDrawn="1"/>
          </p:nvSpPr>
          <p:spPr bwMode="ltGray">
            <a:xfrm>
              <a:off x="1440" y="0"/>
              <a:ext cx="1441" cy="3125"/>
            </a:xfrm>
            <a:prstGeom prst="rect">
              <a:avLst/>
            </a:prstGeom>
            <a:gradFill rotWithShape="1">
              <a:gsLst>
                <a:gs pos="0">
                  <a:schemeClr val="accent2">
                    <a:alpha val="20000"/>
                  </a:schemeClr>
                </a:gs>
                <a:gs pos="100000">
                  <a:schemeClr val="accent2">
                    <a:gamma/>
                    <a:tint val="0"/>
                    <a:invGamma/>
                    <a:alpha val="0"/>
                  </a:schemeClr>
                </a:gs>
              </a:gsLst>
              <a:lin ang="5400000" scaled="1"/>
            </a:gradFill>
            <a:ln w="9525">
              <a:noFill/>
              <a:miter lim="800000"/>
              <a:headEnd/>
              <a:tailEnd/>
            </a:ln>
            <a:effectLst/>
          </p:spPr>
          <p:txBody>
            <a:bodyPr wrap="none" anchor="ctr"/>
            <a:lstStyle/>
            <a:p>
              <a:endParaRPr lang="en-US"/>
            </a:p>
          </p:txBody>
        </p:sp>
      </p:grpSp>
      <p:grpSp>
        <p:nvGrpSpPr>
          <p:cNvPr id="1035" name="Group 11"/>
          <p:cNvGrpSpPr>
            <a:grpSpLocks/>
          </p:cNvGrpSpPr>
          <p:nvPr/>
        </p:nvGrpSpPr>
        <p:grpSpPr bwMode="auto">
          <a:xfrm>
            <a:off x="4575175" y="0"/>
            <a:ext cx="2286000" cy="5137150"/>
            <a:chOff x="2882" y="0"/>
            <a:chExt cx="1440" cy="2341"/>
          </a:xfrm>
        </p:grpSpPr>
        <p:sp>
          <p:nvSpPr>
            <p:cNvPr id="1036" name="Rectangle 12"/>
            <p:cNvSpPr>
              <a:spLocks noChangeArrowheads="1"/>
            </p:cNvSpPr>
            <p:nvPr userDrawn="1"/>
          </p:nvSpPr>
          <p:spPr bwMode="ltGray">
            <a:xfrm>
              <a:off x="2882" y="0"/>
              <a:ext cx="1440" cy="2341"/>
            </a:xfrm>
            <a:prstGeom prst="rect">
              <a:avLst/>
            </a:prstGeom>
            <a:gradFill rotWithShape="1">
              <a:gsLst>
                <a:gs pos="0">
                  <a:schemeClr val="hlink">
                    <a:alpha val="20000"/>
                  </a:schemeClr>
                </a:gs>
                <a:gs pos="100000">
                  <a:schemeClr val="hlink">
                    <a:gamma/>
                    <a:tint val="0"/>
                    <a:invGamma/>
                    <a:alpha val="0"/>
                  </a:schemeClr>
                </a:gs>
              </a:gsLst>
              <a:lin ang="5400000" scaled="1"/>
            </a:gradFill>
            <a:ln w="9525">
              <a:noFill/>
              <a:miter lim="800000"/>
              <a:headEnd/>
              <a:tailEnd/>
            </a:ln>
            <a:effectLst/>
          </p:spPr>
          <p:txBody>
            <a:bodyPr wrap="none" anchor="ctr"/>
            <a:lstStyle/>
            <a:p>
              <a:endParaRPr lang="en-US"/>
            </a:p>
          </p:txBody>
        </p:sp>
        <p:sp>
          <p:nvSpPr>
            <p:cNvPr id="1037" name="Rectangle 13"/>
            <p:cNvSpPr>
              <a:spLocks noChangeArrowheads="1"/>
            </p:cNvSpPr>
            <p:nvPr userDrawn="1"/>
          </p:nvSpPr>
          <p:spPr bwMode="ltGray">
            <a:xfrm>
              <a:off x="2882" y="0"/>
              <a:ext cx="810" cy="2341"/>
            </a:xfrm>
            <a:prstGeom prst="rect">
              <a:avLst/>
            </a:prstGeom>
            <a:gradFill rotWithShape="1">
              <a:gsLst>
                <a:gs pos="0">
                  <a:schemeClr val="hlink">
                    <a:gamma/>
                    <a:tint val="0"/>
                    <a:invGamma/>
                    <a:alpha val="0"/>
                  </a:schemeClr>
                </a:gs>
                <a:gs pos="50000">
                  <a:schemeClr val="hlink">
                    <a:alpha val="20000"/>
                  </a:schemeClr>
                </a:gs>
                <a:gs pos="100000">
                  <a:schemeClr val="hlink">
                    <a:gamma/>
                    <a:tint val="0"/>
                    <a:invGamma/>
                    <a:alpha val="0"/>
                  </a:schemeClr>
                </a:gs>
              </a:gsLst>
              <a:lin ang="5400000" scaled="1"/>
            </a:gradFill>
            <a:ln w="9525">
              <a:noFill/>
              <a:miter lim="800000"/>
              <a:headEnd/>
              <a:tailEnd/>
            </a:ln>
            <a:effectLst/>
          </p:spPr>
          <p:txBody>
            <a:bodyPr wrap="none" anchor="ctr"/>
            <a:lstStyle/>
            <a:p>
              <a:endParaRPr lang="en-US"/>
            </a:p>
          </p:txBody>
        </p:sp>
        <p:sp>
          <p:nvSpPr>
            <p:cNvPr id="1038" name="Rectangle 14"/>
            <p:cNvSpPr>
              <a:spLocks noChangeArrowheads="1"/>
            </p:cNvSpPr>
            <p:nvPr userDrawn="1"/>
          </p:nvSpPr>
          <p:spPr bwMode="ltGray">
            <a:xfrm>
              <a:off x="2882" y="0"/>
              <a:ext cx="1440" cy="2341"/>
            </a:xfrm>
            <a:prstGeom prst="rect">
              <a:avLst/>
            </a:prstGeom>
            <a:gradFill rotWithShape="1">
              <a:gsLst>
                <a:gs pos="0">
                  <a:schemeClr val="hlink">
                    <a:alpha val="20000"/>
                  </a:schemeClr>
                </a:gs>
                <a:gs pos="100000">
                  <a:schemeClr val="hlink">
                    <a:gamma/>
                    <a:tint val="0"/>
                    <a:invGamma/>
                    <a:alpha val="0"/>
                  </a:schemeClr>
                </a:gs>
              </a:gsLst>
              <a:lin ang="5400000" scaled="1"/>
            </a:gradFill>
            <a:ln w="9525">
              <a:noFill/>
              <a:miter lim="800000"/>
              <a:headEnd/>
              <a:tailEnd/>
            </a:ln>
            <a:effectLst/>
          </p:spPr>
          <p:txBody>
            <a:bodyPr wrap="none" anchor="ctr"/>
            <a:lstStyle/>
            <a:p>
              <a:endParaRPr lang="en-US"/>
            </a:p>
          </p:txBody>
        </p:sp>
      </p:grpSp>
      <p:grpSp>
        <p:nvGrpSpPr>
          <p:cNvPr id="1039" name="Group 15"/>
          <p:cNvGrpSpPr>
            <a:grpSpLocks/>
          </p:cNvGrpSpPr>
          <p:nvPr/>
        </p:nvGrpSpPr>
        <p:grpSpPr bwMode="auto">
          <a:xfrm>
            <a:off x="6858000" y="0"/>
            <a:ext cx="2286000" cy="6831013"/>
            <a:chOff x="4320" y="0"/>
            <a:chExt cx="1440" cy="3113"/>
          </a:xfrm>
        </p:grpSpPr>
        <p:sp>
          <p:nvSpPr>
            <p:cNvPr id="1040" name="Rectangle 16"/>
            <p:cNvSpPr>
              <a:spLocks noChangeArrowheads="1"/>
            </p:cNvSpPr>
            <p:nvPr userDrawn="1"/>
          </p:nvSpPr>
          <p:spPr bwMode="ltGray">
            <a:xfrm>
              <a:off x="4320" y="0"/>
              <a:ext cx="112" cy="2655"/>
            </a:xfrm>
            <a:prstGeom prst="rect">
              <a:avLst/>
            </a:prstGeom>
            <a:gradFill rotWithShape="1">
              <a:gsLst>
                <a:gs pos="0">
                  <a:schemeClr val="folHlink">
                    <a:gamma/>
                    <a:tint val="0"/>
                    <a:invGamma/>
                    <a:alpha val="0"/>
                  </a:schemeClr>
                </a:gs>
                <a:gs pos="50000">
                  <a:schemeClr val="folHlink">
                    <a:alpha val="20000"/>
                  </a:schemeClr>
                </a:gs>
                <a:gs pos="100000">
                  <a:schemeClr val="folHlink">
                    <a:gamma/>
                    <a:tint val="0"/>
                    <a:invGamma/>
                    <a:alpha val="0"/>
                  </a:schemeClr>
                </a:gs>
              </a:gsLst>
              <a:lin ang="5400000" scaled="1"/>
            </a:gradFill>
            <a:ln w="9525">
              <a:noFill/>
              <a:miter lim="800000"/>
              <a:headEnd/>
              <a:tailEnd/>
            </a:ln>
            <a:effectLst/>
          </p:spPr>
          <p:txBody>
            <a:bodyPr wrap="none" anchor="ctr"/>
            <a:lstStyle/>
            <a:p>
              <a:endParaRPr lang="en-US"/>
            </a:p>
          </p:txBody>
        </p:sp>
        <p:grpSp>
          <p:nvGrpSpPr>
            <p:cNvPr id="1041" name="Group 17"/>
            <p:cNvGrpSpPr>
              <a:grpSpLocks/>
            </p:cNvGrpSpPr>
            <p:nvPr userDrawn="1"/>
          </p:nvGrpSpPr>
          <p:grpSpPr bwMode="auto">
            <a:xfrm>
              <a:off x="4320" y="0"/>
              <a:ext cx="1440" cy="3113"/>
              <a:chOff x="4320" y="0"/>
              <a:chExt cx="1440" cy="3113"/>
            </a:xfrm>
          </p:grpSpPr>
          <p:sp>
            <p:nvSpPr>
              <p:cNvPr id="1042" name="Rectangle 18"/>
              <p:cNvSpPr>
                <a:spLocks noChangeArrowheads="1"/>
              </p:cNvSpPr>
              <p:nvPr userDrawn="1"/>
            </p:nvSpPr>
            <p:spPr bwMode="ltGray">
              <a:xfrm>
                <a:off x="4320" y="0"/>
                <a:ext cx="1440" cy="3113"/>
              </a:xfrm>
              <a:prstGeom prst="rect">
                <a:avLst/>
              </a:prstGeom>
              <a:gradFill rotWithShape="1">
                <a:gsLst>
                  <a:gs pos="0">
                    <a:schemeClr val="folHlink">
                      <a:alpha val="20000"/>
                    </a:schemeClr>
                  </a:gs>
                  <a:gs pos="100000">
                    <a:schemeClr val="folHlink">
                      <a:gamma/>
                      <a:tint val="0"/>
                      <a:invGamma/>
                      <a:alpha val="0"/>
                    </a:schemeClr>
                  </a:gs>
                </a:gsLst>
                <a:lin ang="5400000" scaled="1"/>
              </a:gradFill>
              <a:ln w="9525">
                <a:noFill/>
                <a:miter lim="800000"/>
                <a:headEnd/>
                <a:tailEnd/>
              </a:ln>
              <a:effectLst/>
            </p:spPr>
            <p:txBody>
              <a:bodyPr wrap="none" anchor="ctr"/>
              <a:lstStyle/>
              <a:p>
                <a:endParaRPr lang="en-US"/>
              </a:p>
            </p:txBody>
          </p:sp>
          <p:sp>
            <p:nvSpPr>
              <p:cNvPr id="1043" name="Rectangle 19"/>
              <p:cNvSpPr>
                <a:spLocks noChangeArrowheads="1"/>
              </p:cNvSpPr>
              <p:nvPr userDrawn="1"/>
            </p:nvSpPr>
            <p:spPr bwMode="ltGray">
              <a:xfrm>
                <a:off x="5420" y="0"/>
                <a:ext cx="340" cy="2655"/>
              </a:xfrm>
              <a:prstGeom prst="rect">
                <a:avLst/>
              </a:prstGeom>
              <a:gradFill rotWithShape="1">
                <a:gsLst>
                  <a:gs pos="0">
                    <a:schemeClr val="folHlink">
                      <a:gamma/>
                      <a:tint val="0"/>
                      <a:invGamma/>
                      <a:alpha val="0"/>
                    </a:schemeClr>
                  </a:gs>
                  <a:gs pos="50000">
                    <a:schemeClr val="folHlink">
                      <a:alpha val="20000"/>
                    </a:schemeClr>
                  </a:gs>
                  <a:gs pos="100000">
                    <a:schemeClr val="folHlink">
                      <a:gamma/>
                      <a:tint val="0"/>
                      <a:invGamma/>
                      <a:alpha val="0"/>
                    </a:schemeClr>
                  </a:gs>
                </a:gsLst>
                <a:lin ang="5400000" scaled="1"/>
              </a:gradFill>
              <a:ln w="9525">
                <a:noFill/>
                <a:miter lim="800000"/>
                <a:headEnd/>
                <a:tailEnd/>
              </a:ln>
              <a:effectLst/>
            </p:spPr>
            <p:txBody>
              <a:bodyPr wrap="none" anchor="ctr"/>
              <a:lstStyle/>
              <a:p>
                <a:endParaRPr lang="en-US"/>
              </a:p>
            </p:txBody>
          </p:sp>
          <p:sp>
            <p:nvSpPr>
              <p:cNvPr id="1044" name="Rectangle 20"/>
              <p:cNvSpPr>
                <a:spLocks noChangeArrowheads="1"/>
              </p:cNvSpPr>
              <p:nvPr userDrawn="1"/>
            </p:nvSpPr>
            <p:spPr bwMode="ltGray">
              <a:xfrm>
                <a:off x="4320" y="0"/>
                <a:ext cx="1440" cy="3113"/>
              </a:xfrm>
              <a:prstGeom prst="rect">
                <a:avLst/>
              </a:prstGeom>
              <a:gradFill rotWithShape="1">
                <a:gsLst>
                  <a:gs pos="0">
                    <a:schemeClr val="folHlink">
                      <a:alpha val="20000"/>
                    </a:schemeClr>
                  </a:gs>
                  <a:gs pos="100000">
                    <a:schemeClr val="folHlink">
                      <a:gamma/>
                      <a:tint val="0"/>
                      <a:invGamma/>
                      <a:alpha val="0"/>
                    </a:schemeClr>
                  </a:gs>
                </a:gsLst>
                <a:lin ang="5400000" scaled="1"/>
              </a:gradFill>
              <a:ln w="9525">
                <a:noFill/>
                <a:miter lim="800000"/>
                <a:headEnd/>
                <a:tailEnd/>
              </a:ln>
              <a:effectLst/>
            </p:spPr>
            <p:txBody>
              <a:bodyPr wrap="none" anchor="ctr"/>
              <a:lstStyle/>
              <a:p>
                <a:endParaRPr lang="en-US"/>
              </a:p>
            </p:txBody>
          </p:sp>
        </p:grpSp>
      </p:grpSp>
      <p:grpSp>
        <p:nvGrpSpPr>
          <p:cNvPr id="1045" name="Group 21"/>
          <p:cNvGrpSpPr>
            <a:grpSpLocks/>
          </p:cNvGrpSpPr>
          <p:nvPr/>
        </p:nvGrpSpPr>
        <p:grpSpPr bwMode="auto">
          <a:xfrm>
            <a:off x="0" y="0"/>
            <a:ext cx="2286000" cy="5135563"/>
            <a:chOff x="0" y="0"/>
            <a:chExt cx="1440" cy="2340"/>
          </a:xfrm>
        </p:grpSpPr>
        <p:sp>
          <p:nvSpPr>
            <p:cNvPr id="1046" name="Rectangle 22"/>
            <p:cNvSpPr>
              <a:spLocks noChangeArrowheads="1"/>
            </p:cNvSpPr>
            <p:nvPr userDrawn="1"/>
          </p:nvSpPr>
          <p:spPr bwMode="ltGray">
            <a:xfrm>
              <a:off x="0" y="0"/>
              <a:ext cx="1440" cy="2340"/>
            </a:xfrm>
            <a:prstGeom prst="rect">
              <a:avLst/>
            </a:prstGeom>
            <a:gradFill rotWithShape="1">
              <a:gsLst>
                <a:gs pos="0">
                  <a:schemeClr val="accent1">
                    <a:alpha val="20000"/>
                  </a:schemeClr>
                </a:gs>
                <a:gs pos="100000">
                  <a:schemeClr val="accent1">
                    <a:gamma/>
                    <a:tint val="0"/>
                    <a:invGamma/>
                    <a:alpha val="0"/>
                  </a:schemeClr>
                </a:gs>
              </a:gsLst>
              <a:lin ang="5400000" scaled="1"/>
            </a:gradFill>
            <a:ln w="9525">
              <a:noFill/>
              <a:miter lim="800000"/>
              <a:headEnd/>
              <a:tailEnd/>
            </a:ln>
            <a:effectLst/>
          </p:spPr>
          <p:txBody>
            <a:bodyPr wrap="none" anchor="ctr"/>
            <a:lstStyle/>
            <a:p>
              <a:endParaRPr lang="en-US"/>
            </a:p>
          </p:txBody>
        </p:sp>
        <p:sp>
          <p:nvSpPr>
            <p:cNvPr id="1047" name="Rectangle 23"/>
            <p:cNvSpPr>
              <a:spLocks noChangeArrowheads="1"/>
            </p:cNvSpPr>
            <p:nvPr userDrawn="1"/>
          </p:nvSpPr>
          <p:spPr bwMode="ltGray">
            <a:xfrm>
              <a:off x="1338" y="0"/>
              <a:ext cx="102" cy="2340"/>
            </a:xfrm>
            <a:prstGeom prst="rect">
              <a:avLst/>
            </a:prstGeom>
            <a:gradFill rotWithShape="1">
              <a:gsLst>
                <a:gs pos="0">
                  <a:schemeClr val="accent1">
                    <a:gamma/>
                    <a:tint val="0"/>
                    <a:invGamma/>
                    <a:alpha val="0"/>
                  </a:schemeClr>
                </a:gs>
                <a:gs pos="50000">
                  <a:schemeClr val="accent1">
                    <a:alpha val="20000"/>
                  </a:schemeClr>
                </a:gs>
                <a:gs pos="100000">
                  <a:schemeClr val="accent1">
                    <a:gamma/>
                    <a:tint val="0"/>
                    <a:invGamma/>
                    <a:alpha val="0"/>
                  </a:schemeClr>
                </a:gs>
              </a:gsLst>
              <a:lin ang="5400000" scaled="1"/>
            </a:gradFill>
            <a:ln w="9525">
              <a:noFill/>
              <a:miter lim="800000"/>
              <a:headEnd/>
              <a:tailEnd/>
            </a:ln>
            <a:effectLst/>
          </p:spPr>
          <p:txBody>
            <a:bodyPr wrap="none" anchor="ctr"/>
            <a:lstStyle/>
            <a:p>
              <a:endParaRPr lang="en-US"/>
            </a:p>
          </p:txBody>
        </p:sp>
        <p:sp>
          <p:nvSpPr>
            <p:cNvPr id="1048" name="Rectangle 24"/>
            <p:cNvSpPr>
              <a:spLocks noChangeArrowheads="1"/>
            </p:cNvSpPr>
            <p:nvPr userDrawn="1"/>
          </p:nvSpPr>
          <p:spPr bwMode="ltGray">
            <a:xfrm>
              <a:off x="0" y="0"/>
              <a:ext cx="486" cy="2340"/>
            </a:xfrm>
            <a:prstGeom prst="rect">
              <a:avLst/>
            </a:prstGeom>
            <a:gradFill rotWithShape="1">
              <a:gsLst>
                <a:gs pos="0">
                  <a:schemeClr val="accent1">
                    <a:gamma/>
                    <a:tint val="0"/>
                    <a:invGamma/>
                    <a:alpha val="0"/>
                  </a:schemeClr>
                </a:gs>
                <a:gs pos="50000">
                  <a:schemeClr val="accent1">
                    <a:alpha val="20000"/>
                  </a:schemeClr>
                </a:gs>
                <a:gs pos="100000">
                  <a:schemeClr val="accent1">
                    <a:gamma/>
                    <a:tint val="0"/>
                    <a:invGamma/>
                    <a:alpha val="0"/>
                  </a:schemeClr>
                </a:gs>
              </a:gsLst>
              <a:lin ang="5400000" scaled="1"/>
            </a:gradFill>
            <a:ln w="9525">
              <a:noFill/>
              <a:miter lim="800000"/>
              <a:headEnd/>
              <a:tailEnd/>
            </a:ln>
            <a:effectLst/>
          </p:spPr>
          <p:txBody>
            <a:bodyPr wrap="none" anchor="ctr"/>
            <a:lstStyle/>
            <a:p>
              <a:endParaRPr lang="en-US"/>
            </a:p>
          </p:txBody>
        </p:sp>
        <p:sp>
          <p:nvSpPr>
            <p:cNvPr id="1049" name="Rectangle 25"/>
            <p:cNvSpPr>
              <a:spLocks noChangeArrowheads="1"/>
            </p:cNvSpPr>
            <p:nvPr userDrawn="1"/>
          </p:nvSpPr>
          <p:spPr bwMode="ltGray">
            <a:xfrm>
              <a:off x="0" y="0"/>
              <a:ext cx="1440" cy="2340"/>
            </a:xfrm>
            <a:prstGeom prst="rect">
              <a:avLst/>
            </a:prstGeom>
            <a:gradFill rotWithShape="1">
              <a:gsLst>
                <a:gs pos="0">
                  <a:schemeClr val="accent1">
                    <a:alpha val="20000"/>
                  </a:schemeClr>
                </a:gs>
                <a:gs pos="100000">
                  <a:schemeClr val="accent1">
                    <a:gamma/>
                    <a:tint val="0"/>
                    <a:invGamma/>
                    <a:alpha val="0"/>
                  </a:schemeClr>
                </a:gs>
              </a:gsLst>
              <a:lin ang="5400000" scaled="1"/>
            </a:gradFill>
            <a:ln w="9525">
              <a:noFill/>
              <a:miter lim="800000"/>
              <a:headEnd/>
              <a:tailEnd/>
            </a:ln>
            <a:effectLst/>
          </p:spPr>
          <p:txBody>
            <a:bodyPr wrap="none" anchor="ctr"/>
            <a:lstStyle/>
            <a:p>
              <a:endParaRPr lang="en-US"/>
            </a:p>
          </p:txBody>
        </p:sp>
      </p:grpSp>
      <p:grpSp>
        <p:nvGrpSpPr>
          <p:cNvPr id="1069" name="Group 45"/>
          <p:cNvGrpSpPr>
            <a:grpSpLocks/>
          </p:cNvGrpSpPr>
          <p:nvPr/>
        </p:nvGrpSpPr>
        <p:grpSpPr bwMode="auto">
          <a:xfrm>
            <a:off x="0" y="0"/>
            <a:ext cx="9144000" cy="171450"/>
            <a:chOff x="0" y="0"/>
            <a:chExt cx="5760" cy="108"/>
          </a:xfrm>
        </p:grpSpPr>
        <p:sp>
          <p:nvSpPr>
            <p:cNvPr id="1050" name="Rectangle 26"/>
            <p:cNvSpPr>
              <a:spLocks noChangeArrowheads="1"/>
            </p:cNvSpPr>
            <p:nvPr userDrawn="1"/>
          </p:nvSpPr>
          <p:spPr bwMode="gray">
            <a:xfrm>
              <a:off x="0" y="0"/>
              <a:ext cx="1440" cy="108"/>
            </a:xfrm>
            <a:prstGeom prst="rect">
              <a:avLst/>
            </a:prstGeom>
            <a:solidFill>
              <a:schemeClr val="accent1"/>
            </a:solidFill>
            <a:ln w="9525">
              <a:noFill/>
              <a:miter lim="800000"/>
              <a:headEnd/>
              <a:tailEnd/>
            </a:ln>
            <a:effectLst/>
          </p:spPr>
          <p:txBody>
            <a:bodyPr wrap="none" anchor="ctr"/>
            <a:lstStyle/>
            <a:p>
              <a:endParaRPr lang="en-US"/>
            </a:p>
          </p:txBody>
        </p:sp>
        <p:sp>
          <p:nvSpPr>
            <p:cNvPr id="1051" name="Rectangle 27"/>
            <p:cNvSpPr>
              <a:spLocks noChangeArrowheads="1"/>
            </p:cNvSpPr>
            <p:nvPr userDrawn="1"/>
          </p:nvSpPr>
          <p:spPr bwMode="gray">
            <a:xfrm>
              <a:off x="1440" y="0"/>
              <a:ext cx="1441" cy="108"/>
            </a:xfrm>
            <a:prstGeom prst="rect">
              <a:avLst/>
            </a:prstGeom>
            <a:solidFill>
              <a:schemeClr val="accent2"/>
            </a:solidFill>
            <a:ln w="9525">
              <a:noFill/>
              <a:miter lim="800000"/>
              <a:headEnd/>
              <a:tailEnd/>
            </a:ln>
            <a:effectLst/>
          </p:spPr>
          <p:txBody>
            <a:bodyPr wrap="none" anchor="ctr"/>
            <a:lstStyle/>
            <a:p>
              <a:endParaRPr lang="en-US"/>
            </a:p>
          </p:txBody>
        </p:sp>
        <p:sp>
          <p:nvSpPr>
            <p:cNvPr id="1052" name="Rectangle 28"/>
            <p:cNvSpPr>
              <a:spLocks noChangeArrowheads="1"/>
            </p:cNvSpPr>
            <p:nvPr userDrawn="1"/>
          </p:nvSpPr>
          <p:spPr bwMode="gray">
            <a:xfrm>
              <a:off x="2882" y="0"/>
              <a:ext cx="1440" cy="108"/>
            </a:xfrm>
            <a:prstGeom prst="rect">
              <a:avLst/>
            </a:prstGeom>
            <a:solidFill>
              <a:schemeClr val="hlink"/>
            </a:solidFill>
            <a:ln w="9525">
              <a:noFill/>
              <a:miter lim="800000"/>
              <a:headEnd/>
              <a:tailEnd/>
            </a:ln>
            <a:effectLst/>
          </p:spPr>
          <p:txBody>
            <a:bodyPr wrap="none" anchor="ctr"/>
            <a:lstStyle/>
            <a:p>
              <a:endParaRPr lang="en-US"/>
            </a:p>
          </p:txBody>
        </p:sp>
        <p:sp>
          <p:nvSpPr>
            <p:cNvPr id="1053" name="Rectangle 29"/>
            <p:cNvSpPr>
              <a:spLocks noChangeArrowheads="1"/>
            </p:cNvSpPr>
            <p:nvPr userDrawn="1"/>
          </p:nvSpPr>
          <p:spPr bwMode="gray">
            <a:xfrm>
              <a:off x="4320" y="0"/>
              <a:ext cx="1440" cy="108"/>
            </a:xfrm>
            <a:prstGeom prst="rect">
              <a:avLst/>
            </a:prstGeom>
            <a:solidFill>
              <a:schemeClr val="folHlink"/>
            </a:solidFill>
            <a:ln w="9525">
              <a:noFill/>
              <a:miter lim="800000"/>
              <a:headEnd/>
              <a:tailEnd/>
            </a:ln>
            <a:effectLst/>
          </p:spPr>
          <p:txBody>
            <a:bodyPr wrap="none" anchor="ctr"/>
            <a:lstStyle/>
            <a:p>
              <a:endParaRPr lang="en-US"/>
            </a:p>
          </p:txBody>
        </p:sp>
      </p:grpSp>
      <p:sp>
        <p:nvSpPr>
          <p:cNvPr id="1027" name="Rectangle 3"/>
          <p:cNvSpPr>
            <a:spLocks noGrp="1" noChangeArrowheads="1"/>
          </p:cNvSpPr>
          <p:nvPr>
            <p:ph type="body" idx="1"/>
          </p:nvPr>
        </p:nvSpPr>
        <p:spPr bwMode="gray">
          <a:xfrm>
            <a:off x="457200" y="1524000"/>
            <a:ext cx="8229600" cy="4652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gray">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gray">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gray">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D334DA3-CAB8-46A9-9658-EC2B630801ED}" type="slidenum">
              <a:rPr lang="en-US"/>
              <a:pPr/>
              <a:t>‹#›</a:t>
            </a:fld>
            <a:endParaRPr lang="en-US"/>
          </a:p>
        </p:txBody>
      </p:sp>
      <p:grpSp>
        <p:nvGrpSpPr>
          <p:cNvPr id="1070" name="Group 46"/>
          <p:cNvGrpSpPr>
            <a:grpSpLocks/>
          </p:cNvGrpSpPr>
          <p:nvPr/>
        </p:nvGrpSpPr>
        <p:grpSpPr bwMode="auto">
          <a:xfrm>
            <a:off x="0" y="176213"/>
            <a:ext cx="7696200" cy="1117600"/>
            <a:chOff x="0" y="111"/>
            <a:chExt cx="4848" cy="768"/>
          </a:xfrm>
        </p:grpSpPr>
        <p:sp>
          <p:nvSpPr>
            <p:cNvPr id="1063" name="Rectangle 39"/>
            <p:cNvSpPr>
              <a:spLocks noChangeArrowheads="1"/>
            </p:cNvSpPr>
            <p:nvPr userDrawn="1"/>
          </p:nvSpPr>
          <p:spPr bwMode="hidden">
            <a:xfrm rot="-5400000">
              <a:off x="2394" y="-1578"/>
              <a:ext cx="60" cy="4848"/>
            </a:xfrm>
            <a:prstGeom prst="rect">
              <a:avLst/>
            </a:prstGeom>
            <a:gradFill rotWithShape="1">
              <a:gsLst>
                <a:gs pos="0">
                  <a:srgbClr val="FFFFFF">
                    <a:gamma/>
                    <a:tint val="0"/>
                    <a:invGamma/>
                    <a:alpha val="0"/>
                  </a:srgbClr>
                </a:gs>
                <a:gs pos="50000">
                  <a:srgbClr val="FFFFFF">
                    <a:alpha val="35001"/>
                  </a:srgbClr>
                </a:gs>
                <a:gs pos="100000">
                  <a:srgbClr val="FFFFFF">
                    <a:gamma/>
                    <a:tint val="0"/>
                    <a:invGamma/>
                    <a:alpha val="0"/>
                  </a:srgbClr>
                </a:gs>
              </a:gsLst>
              <a:lin ang="5400000" scaled="1"/>
            </a:gradFill>
            <a:ln w="9525">
              <a:noFill/>
              <a:miter lim="800000"/>
              <a:headEnd/>
              <a:tailEnd/>
            </a:ln>
            <a:effectLst/>
          </p:spPr>
          <p:txBody>
            <a:bodyPr wrap="none" anchor="ctr"/>
            <a:lstStyle/>
            <a:p>
              <a:endParaRPr lang="en-US"/>
            </a:p>
          </p:txBody>
        </p:sp>
        <p:grpSp>
          <p:nvGrpSpPr>
            <p:cNvPr id="1068" name="Group 44"/>
            <p:cNvGrpSpPr>
              <a:grpSpLocks/>
            </p:cNvGrpSpPr>
            <p:nvPr userDrawn="1"/>
          </p:nvGrpSpPr>
          <p:grpSpPr bwMode="auto">
            <a:xfrm>
              <a:off x="0" y="111"/>
              <a:ext cx="4327" cy="768"/>
              <a:chOff x="0" y="111"/>
              <a:chExt cx="4327" cy="768"/>
            </a:xfrm>
          </p:grpSpPr>
          <p:sp>
            <p:nvSpPr>
              <p:cNvPr id="1065" name="Rectangle 41"/>
              <p:cNvSpPr>
                <a:spLocks noChangeArrowheads="1"/>
              </p:cNvSpPr>
              <p:nvPr userDrawn="1"/>
            </p:nvSpPr>
            <p:spPr bwMode="hidden">
              <a:xfrm rot="-5400000">
                <a:off x="1780" y="-1669"/>
                <a:ext cx="768" cy="4327"/>
              </a:xfrm>
              <a:prstGeom prst="rect">
                <a:avLst/>
              </a:prstGeom>
              <a:gradFill rotWithShape="1">
                <a:gsLst>
                  <a:gs pos="0">
                    <a:srgbClr val="FFFFFF">
                      <a:alpha val="35001"/>
                    </a:srgbClr>
                  </a:gs>
                  <a:gs pos="100000">
                    <a:srgbClr val="FFFFFF">
                      <a:gamma/>
                      <a:tint val="0"/>
                      <a:invGamma/>
                      <a:alpha val="0"/>
                    </a:srgbClr>
                  </a:gs>
                </a:gsLst>
                <a:lin ang="5400000" scaled="1"/>
              </a:gradFill>
              <a:ln w="9525">
                <a:noFill/>
                <a:miter lim="800000"/>
                <a:headEnd/>
                <a:tailEnd/>
              </a:ln>
              <a:effectLst/>
            </p:spPr>
            <p:txBody>
              <a:bodyPr wrap="none" anchor="ctr"/>
              <a:lstStyle/>
              <a:p>
                <a:endParaRPr lang="en-US"/>
              </a:p>
            </p:txBody>
          </p:sp>
          <p:sp>
            <p:nvSpPr>
              <p:cNvPr id="1066" name="Rectangle 42"/>
              <p:cNvSpPr>
                <a:spLocks noChangeArrowheads="1"/>
              </p:cNvSpPr>
              <p:nvPr userDrawn="1"/>
            </p:nvSpPr>
            <p:spPr bwMode="hidden">
              <a:xfrm rot="-5400000">
                <a:off x="1754" y="-1643"/>
                <a:ext cx="181" cy="3690"/>
              </a:xfrm>
              <a:prstGeom prst="rect">
                <a:avLst/>
              </a:prstGeom>
              <a:gradFill rotWithShape="1">
                <a:gsLst>
                  <a:gs pos="0">
                    <a:srgbClr val="FFFFFF">
                      <a:gamma/>
                      <a:tint val="0"/>
                      <a:invGamma/>
                      <a:alpha val="0"/>
                    </a:srgbClr>
                  </a:gs>
                  <a:gs pos="50000">
                    <a:srgbClr val="FFFFFF">
                      <a:alpha val="35001"/>
                    </a:srgbClr>
                  </a:gs>
                  <a:gs pos="100000">
                    <a:srgbClr val="FFFFFF">
                      <a:gamma/>
                      <a:tint val="0"/>
                      <a:invGamma/>
                      <a:alpha val="0"/>
                    </a:srgbClr>
                  </a:gs>
                </a:gsLst>
                <a:lin ang="5400000" scaled="1"/>
              </a:gradFill>
              <a:ln w="9525">
                <a:noFill/>
                <a:miter lim="800000"/>
                <a:headEnd/>
                <a:tailEnd/>
              </a:ln>
              <a:effectLst/>
            </p:spPr>
            <p:txBody>
              <a:bodyPr wrap="none" anchor="ctr"/>
              <a:lstStyle/>
              <a:p>
                <a:endParaRPr lang="en-US"/>
              </a:p>
            </p:txBody>
          </p:sp>
          <p:sp>
            <p:nvSpPr>
              <p:cNvPr id="1067" name="Rectangle 43"/>
              <p:cNvSpPr>
                <a:spLocks noChangeArrowheads="1"/>
              </p:cNvSpPr>
              <p:nvPr userDrawn="1"/>
            </p:nvSpPr>
            <p:spPr bwMode="hidden">
              <a:xfrm rot="-5400000">
                <a:off x="1780" y="-1669"/>
                <a:ext cx="768" cy="4327"/>
              </a:xfrm>
              <a:prstGeom prst="rect">
                <a:avLst/>
              </a:prstGeom>
              <a:gradFill rotWithShape="1">
                <a:gsLst>
                  <a:gs pos="0">
                    <a:srgbClr val="FFFFFF">
                      <a:alpha val="35001"/>
                    </a:srgbClr>
                  </a:gs>
                  <a:gs pos="100000">
                    <a:srgbClr val="FFFFFF">
                      <a:gamma/>
                      <a:tint val="0"/>
                      <a:invGamma/>
                      <a:alpha val="0"/>
                    </a:srgbClr>
                  </a:gs>
                </a:gsLst>
                <a:lin ang="5400000" scaled="1"/>
              </a:gradFill>
              <a:ln w="9525">
                <a:noFill/>
                <a:miter lim="800000"/>
                <a:headEnd/>
                <a:tailEnd/>
              </a:ln>
              <a:effectLst/>
            </p:spPr>
            <p:txBody>
              <a:bodyPr wrap="none" anchor="ctr"/>
              <a:lstStyle/>
              <a:p>
                <a:endParaRPr lang="en-US"/>
              </a:p>
            </p:txBody>
          </p:sp>
        </p:grpSp>
      </p:grpSp>
      <p:sp>
        <p:nvSpPr>
          <p:cNvPr id="1026" name="Rectangle 2"/>
          <p:cNvSpPr>
            <a:spLocks noGrp="1" noChangeArrowheads="1"/>
          </p:cNvSpPr>
          <p:nvPr>
            <p:ph type="title"/>
          </p:nvPr>
        </p:nvSpPr>
        <p:spPr bwMode="gray">
          <a:xfrm>
            <a:off x="457200" y="258763"/>
            <a:ext cx="7315200" cy="9445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71" name="Rectangle 47"/>
          <p:cNvSpPr>
            <a:spLocks noChangeArrowheads="1"/>
          </p:cNvSpPr>
          <p:nvPr/>
        </p:nvSpPr>
        <p:spPr bwMode="gray">
          <a:xfrm>
            <a:off x="0" y="6751638"/>
            <a:ext cx="9144000" cy="106362"/>
          </a:xfrm>
          <a:prstGeom prst="rect">
            <a:avLst/>
          </a:prstGeom>
          <a:solidFill>
            <a:srgbClr val="C0C0C0"/>
          </a:solidFill>
          <a:ln w="9525">
            <a:noFill/>
            <a:miter lim="800000"/>
            <a:headEnd/>
            <a:tailEnd/>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iming>
    <p:tnLst>
      <p:par>
        <p:cTn id="1" dur="indefinite" restart="never" nodeType="tmRoot"/>
      </p:par>
    </p:tnLst>
  </p:timing>
  <p:txStyles>
    <p:titleStyle>
      <a:lvl1pPr algn="l" rtl="0" eaLnBrk="1" fontAlgn="base" hangingPunct="1">
        <a:spcBef>
          <a:spcPct val="0"/>
        </a:spcBef>
        <a:spcAft>
          <a:spcPct val="0"/>
        </a:spcAft>
        <a:defRPr sz="4400" b="1">
          <a:solidFill>
            <a:schemeClr val="tx2"/>
          </a:solidFill>
          <a:latin typeface="+mj-lt"/>
          <a:ea typeface="+mj-ea"/>
          <a:cs typeface="+mj-cs"/>
        </a:defRPr>
      </a:lvl1pPr>
      <a:lvl2pPr algn="l" rtl="0" eaLnBrk="1" fontAlgn="base" hangingPunct="1">
        <a:spcBef>
          <a:spcPct val="0"/>
        </a:spcBef>
        <a:spcAft>
          <a:spcPct val="0"/>
        </a:spcAft>
        <a:defRPr sz="4400" b="1">
          <a:solidFill>
            <a:schemeClr val="tx2"/>
          </a:solidFill>
          <a:latin typeface="Arial" charset="0"/>
        </a:defRPr>
      </a:lvl2pPr>
      <a:lvl3pPr algn="l" rtl="0" eaLnBrk="1" fontAlgn="base" hangingPunct="1">
        <a:spcBef>
          <a:spcPct val="0"/>
        </a:spcBef>
        <a:spcAft>
          <a:spcPct val="0"/>
        </a:spcAft>
        <a:defRPr sz="4400" b="1">
          <a:solidFill>
            <a:schemeClr val="tx2"/>
          </a:solidFill>
          <a:latin typeface="Arial" charset="0"/>
        </a:defRPr>
      </a:lvl3pPr>
      <a:lvl4pPr algn="l" rtl="0" eaLnBrk="1" fontAlgn="base" hangingPunct="1">
        <a:spcBef>
          <a:spcPct val="0"/>
        </a:spcBef>
        <a:spcAft>
          <a:spcPct val="0"/>
        </a:spcAft>
        <a:defRPr sz="4400" b="1">
          <a:solidFill>
            <a:schemeClr val="tx2"/>
          </a:solidFill>
          <a:latin typeface="Arial" charset="0"/>
        </a:defRPr>
      </a:lvl4pPr>
      <a:lvl5pPr algn="l" rtl="0" eaLnBrk="1" fontAlgn="base" hangingPunct="1">
        <a:spcBef>
          <a:spcPct val="0"/>
        </a:spcBef>
        <a:spcAft>
          <a:spcPct val="0"/>
        </a:spcAft>
        <a:defRPr sz="4400" b="1">
          <a:solidFill>
            <a:schemeClr val="tx2"/>
          </a:solidFill>
          <a:latin typeface="Arial" charset="0"/>
        </a:defRPr>
      </a:lvl5pPr>
      <a:lvl6pPr marL="457200" algn="l" rtl="0" eaLnBrk="1" fontAlgn="base" hangingPunct="1">
        <a:spcBef>
          <a:spcPct val="0"/>
        </a:spcBef>
        <a:spcAft>
          <a:spcPct val="0"/>
        </a:spcAft>
        <a:defRPr sz="4400" b="1">
          <a:solidFill>
            <a:schemeClr val="tx2"/>
          </a:solidFill>
          <a:latin typeface="Arial" charset="0"/>
        </a:defRPr>
      </a:lvl6pPr>
      <a:lvl7pPr marL="914400" algn="l" rtl="0" eaLnBrk="1" fontAlgn="base" hangingPunct="1">
        <a:spcBef>
          <a:spcPct val="0"/>
        </a:spcBef>
        <a:spcAft>
          <a:spcPct val="0"/>
        </a:spcAft>
        <a:defRPr sz="4400" b="1">
          <a:solidFill>
            <a:schemeClr val="tx2"/>
          </a:solidFill>
          <a:latin typeface="Arial" charset="0"/>
        </a:defRPr>
      </a:lvl7pPr>
      <a:lvl8pPr marL="1371600" algn="l" rtl="0" eaLnBrk="1" fontAlgn="base" hangingPunct="1">
        <a:spcBef>
          <a:spcPct val="0"/>
        </a:spcBef>
        <a:spcAft>
          <a:spcPct val="0"/>
        </a:spcAft>
        <a:defRPr sz="4400" b="1">
          <a:solidFill>
            <a:schemeClr val="tx2"/>
          </a:solidFill>
          <a:latin typeface="Arial" charset="0"/>
        </a:defRPr>
      </a:lvl8pPr>
      <a:lvl9pPr marL="1828800" algn="l" rtl="0" eaLnBrk="1" fontAlgn="base" hangingPunct="1">
        <a:spcBef>
          <a:spcPct val="0"/>
        </a:spcBef>
        <a:spcAft>
          <a:spcPct val="0"/>
        </a:spcAft>
        <a:defRPr sz="44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Text Box 8"/>
          <p:cNvSpPr txBox="1">
            <a:spLocks noChangeArrowheads="1"/>
          </p:cNvSpPr>
          <p:nvPr/>
        </p:nvSpPr>
        <p:spPr bwMode="auto">
          <a:xfrm>
            <a:off x="0" y="1176067"/>
            <a:ext cx="9143999" cy="1138773"/>
          </a:xfrm>
          <a:prstGeom prst="rect">
            <a:avLst/>
          </a:prstGeom>
          <a:ln>
            <a:headEnd/>
            <a:tailEnd/>
          </a:ln>
          <a:effectLst>
            <a:innerShdw blurRad="63500" dist="50800" dir="5400000">
              <a:prstClr val="black">
                <a:alpha val="50000"/>
              </a:prstClr>
            </a:innerShdw>
          </a:effectLst>
        </p:spPr>
        <p:style>
          <a:lnRef idx="2">
            <a:schemeClr val="accent4"/>
          </a:lnRef>
          <a:fillRef idx="1">
            <a:schemeClr val="lt1"/>
          </a:fillRef>
          <a:effectRef idx="0">
            <a:schemeClr val="accent4"/>
          </a:effectRef>
          <a:fontRef idx="minor">
            <a:schemeClr val="dk1"/>
          </a:fontRef>
        </p:style>
        <p:txBody>
          <a:bodyPr wrap="square">
            <a:spAutoFit/>
          </a:bodyPr>
          <a:lstStyle/>
          <a:p>
            <a:pPr algn="ctr"/>
            <a:r>
              <a:rPr lang="en-US" altLang="en-US" sz="3600" b="1" cap="all">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altLang="en-US" sz="32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tin học 8</a:t>
            </a:r>
            <a:endParaRPr lang="en-US" altLang="en-US" sz="3200" b="1" cap="all">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a:p>
            <a:pPr algn="ctr"/>
            <a:r>
              <a:rPr lang="en-US" altLang="en-US" sz="3200" b="1" i="1" cap="all">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NĂM HỌC </a:t>
            </a:r>
            <a:r>
              <a:rPr lang="en-US" altLang="en-US" sz="3200" b="1" i="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201</a:t>
            </a:r>
            <a:r>
              <a:rPr lang="en-US" altLang="en-US" sz="3200" b="1" i="1" cap="all">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9</a:t>
            </a:r>
            <a:r>
              <a:rPr lang="en-US" altLang="en-US" sz="3200" b="1" i="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 </a:t>
            </a:r>
            <a:r>
              <a:rPr lang="en-US" altLang="en-US" sz="3200" b="1" i="1" cap="all">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 </a:t>
            </a:r>
            <a:r>
              <a:rPr lang="en-US" altLang="en-US" sz="3200" b="1" i="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2020</a:t>
            </a:r>
            <a:endParaRPr lang="en-US" altLang="en-US" sz="3200" b="1" i="1" cap="all">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grpSp>
        <p:nvGrpSpPr>
          <p:cNvPr id="2" name="Group 8"/>
          <p:cNvGrpSpPr/>
          <p:nvPr/>
        </p:nvGrpSpPr>
        <p:grpSpPr>
          <a:xfrm>
            <a:off x="0" y="2743200"/>
            <a:ext cx="8858597" cy="3645593"/>
            <a:chOff x="-1" y="0"/>
            <a:chExt cx="2762597" cy="1054793"/>
          </a:xfrm>
        </p:grpSpPr>
        <p:pic>
          <p:nvPicPr>
            <p:cNvPr id="7" name="Picture 25" descr="000f1c08"/>
            <p:cNvPicPr>
              <a:picLocks noChangeAspect="1" noChangeArrowheads="1"/>
            </p:cNvPicPr>
            <p:nvPr/>
          </p:nvPicPr>
          <p:blipFill>
            <a:blip r:embed="rId3" cstate="print"/>
            <a:srcRect/>
            <a:stretch>
              <a:fillRect/>
            </a:stretch>
          </p:blipFill>
          <p:spPr bwMode="auto">
            <a:xfrm>
              <a:off x="-1" y="0"/>
              <a:ext cx="1259457" cy="743153"/>
            </a:xfrm>
            <a:prstGeom prst="ellipse">
              <a:avLst/>
            </a:prstGeom>
            <a:ln>
              <a:noFill/>
            </a:ln>
            <a:effectLst>
              <a:softEdge rad="112500"/>
            </a:effectLst>
          </p:spPr>
        </p:pic>
        <p:pic>
          <p:nvPicPr>
            <p:cNvPr id="8" name="Picture 24" descr="MUA XUAN"/>
            <p:cNvPicPr>
              <a:picLocks noChangeAspect="1" noChangeArrowheads="1"/>
            </p:cNvPicPr>
            <p:nvPr/>
          </p:nvPicPr>
          <p:blipFill>
            <a:blip r:embed="rId4" cstate="print"/>
            <a:srcRect/>
            <a:stretch>
              <a:fillRect/>
            </a:stretch>
          </p:blipFill>
          <p:spPr bwMode="auto">
            <a:xfrm>
              <a:off x="958367" y="0"/>
              <a:ext cx="1804229" cy="1054793"/>
            </a:xfrm>
            <a:prstGeom prst="ellipse">
              <a:avLst/>
            </a:prstGeom>
            <a:ln>
              <a:noFill/>
            </a:ln>
            <a:effectLst>
              <a:softEdge rad="112500"/>
            </a:effectLst>
          </p:spPr>
        </p:pic>
      </p:gr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304800" y="2895600"/>
            <a:ext cx="8458200" cy="3657600"/>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pPr>
              <a:buFont typeface="Wingdings" pitchFamily="2" charset="2"/>
              <a:buChar char="Ø"/>
            </a:pPr>
            <a:r>
              <a:rPr lang="en-US" sz="3200" b="1" u="sng" smtClean="0">
                <a:latin typeface="Times New Roman" pitchFamily="18" charset="0"/>
                <a:cs typeface="Times New Roman" pitchFamily="18" charset="0"/>
              </a:rPr>
              <a:t> Trong đó:</a:t>
            </a:r>
            <a:endParaRPr lang="en-US" sz="3200" b="1" u="sng">
              <a:latin typeface="Times New Roman" pitchFamily="18" charset="0"/>
              <a:cs typeface="Times New Roman" pitchFamily="18" charset="0"/>
            </a:endParaRPr>
          </a:p>
        </p:txBody>
      </p:sp>
      <p:sp>
        <p:nvSpPr>
          <p:cNvPr id="388100" name="Text Box 4"/>
          <p:cNvSpPr txBox="1">
            <a:spLocks noChangeArrowheads="1"/>
          </p:cNvSpPr>
          <p:nvPr/>
        </p:nvSpPr>
        <p:spPr bwMode="auto">
          <a:xfrm>
            <a:off x="107950" y="1828800"/>
            <a:ext cx="8893175" cy="954107"/>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wrap="square">
            <a:spAutoFit/>
          </a:bodyPr>
          <a:lstStyle/>
          <a:p>
            <a:pPr algn="ctr">
              <a:spcBef>
                <a:spcPct val="50000"/>
              </a:spcBef>
            </a:pPr>
            <a:r>
              <a:rPr lang="en-US" sz="2800" b="1">
                <a:solidFill>
                  <a:srgbClr val="660033"/>
                </a:solidFill>
                <a:latin typeface="Times New Roman" pitchFamily="18" charset="0"/>
                <a:cs typeface="Times New Roman" pitchFamily="18" charset="0"/>
              </a:rPr>
              <a:t>Var</a:t>
            </a:r>
            <a:r>
              <a:rPr lang="en-US" sz="2800">
                <a:solidFill>
                  <a:srgbClr val="660033"/>
                </a:solidFill>
                <a:latin typeface="Times New Roman" pitchFamily="18" charset="0"/>
                <a:cs typeface="Times New Roman" pitchFamily="18" charset="0"/>
              </a:rPr>
              <a:t> </a:t>
            </a:r>
            <a:r>
              <a:rPr lang="en-US" sz="2800" i="1">
                <a:solidFill>
                  <a:srgbClr val="660033"/>
                </a:solidFill>
                <a:latin typeface="Times New Roman" pitchFamily="18" charset="0"/>
                <a:cs typeface="Times New Roman" pitchFamily="18" charset="0"/>
              </a:rPr>
              <a:t>&lt;</a:t>
            </a:r>
            <a:r>
              <a:rPr lang="en-US" sz="2800" i="1">
                <a:solidFill>
                  <a:srgbClr val="006600"/>
                </a:solidFill>
                <a:latin typeface="Times New Roman" pitchFamily="18" charset="0"/>
                <a:cs typeface="Times New Roman" pitchFamily="18" charset="0"/>
              </a:rPr>
              <a:t>tên biến mảng</a:t>
            </a:r>
            <a:r>
              <a:rPr lang="en-US" sz="2800">
                <a:solidFill>
                  <a:srgbClr val="660033"/>
                </a:solidFill>
                <a:latin typeface="Times New Roman" pitchFamily="18" charset="0"/>
                <a:cs typeface="Times New Roman" pitchFamily="18" charset="0"/>
              </a:rPr>
              <a:t>&gt;</a:t>
            </a:r>
            <a:r>
              <a:rPr lang="en-US" sz="2800" b="1">
                <a:solidFill>
                  <a:srgbClr val="660033"/>
                </a:solidFill>
                <a:latin typeface="Times New Roman" pitchFamily="18" charset="0"/>
                <a:cs typeface="Times New Roman" pitchFamily="18" charset="0"/>
              </a:rPr>
              <a:t>:</a:t>
            </a:r>
            <a:r>
              <a:rPr lang="en-US" sz="2800">
                <a:solidFill>
                  <a:srgbClr val="660033"/>
                </a:solidFill>
                <a:latin typeface="Times New Roman" pitchFamily="18" charset="0"/>
                <a:cs typeface="Times New Roman" pitchFamily="18" charset="0"/>
              </a:rPr>
              <a:t> </a:t>
            </a:r>
            <a:r>
              <a:rPr lang="en-US" sz="2800" b="1">
                <a:solidFill>
                  <a:srgbClr val="660033"/>
                </a:solidFill>
                <a:latin typeface="Times New Roman" pitchFamily="18" charset="0"/>
                <a:cs typeface="Times New Roman" pitchFamily="18" charset="0"/>
              </a:rPr>
              <a:t>array</a:t>
            </a:r>
            <a:r>
              <a:rPr lang="en-US" sz="2800">
                <a:solidFill>
                  <a:srgbClr val="660033"/>
                </a:solidFill>
                <a:latin typeface="Times New Roman" pitchFamily="18" charset="0"/>
                <a:cs typeface="Times New Roman" pitchFamily="18" charset="0"/>
              </a:rPr>
              <a:t>[&lt;</a:t>
            </a:r>
            <a:r>
              <a:rPr lang="en-US" sz="2800" i="1">
                <a:solidFill>
                  <a:srgbClr val="006600"/>
                </a:solidFill>
                <a:latin typeface="Times New Roman" pitchFamily="18" charset="0"/>
                <a:cs typeface="Times New Roman" pitchFamily="18" charset="0"/>
              </a:rPr>
              <a:t>chỉ số đầu</a:t>
            </a:r>
            <a:r>
              <a:rPr lang="en-US" sz="2800" smtClean="0">
                <a:solidFill>
                  <a:srgbClr val="660033"/>
                </a:solidFill>
                <a:latin typeface="Times New Roman" pitchFamily="18" charset="0"/>
                <a:cs typeface="Times New Roman" pitchFamily="18" charset="0"/>
              </a:rPr>
              <a:t>&gt; </a:t>
            </a:r>
            <a:r>
              <a:rPr lang="en-US" sz="2800" b="1" smtClean="0">
                <a:solidFill>
                  <a:srgbClr val="660033"/>
                </a:solidFill>
                <a:latin typeface="Times New Roman" pitchFamily="18" charset="0"/>
                <a:cs typeface="Times New Roman" pitchFamily="18" charset="0"/>
              </a:rPr>
              <a:t>. . </a:t>
            </a:r>
            <a:r>
              <a:rPr lang="en-US" sz="2800" smtClean="0">
                <a:solidFill>
                  <a:srgbClr val="660033"/>
                </a:solidFill>
                <a:latin typeface="Times New Roman" pitchFamily="18" charset="0"/>
                <a:cs typeface="Times New Roman" pitchFamily="18" charset="0"/>
              </a:rPr>
              <a:t>&lt;</a:t>
            </a:r>
            <a:r>
              <a:rPr lang="en-US" sz="2800" i="1">
                <a:solidFill>
                  <a:srgbClr val="006600"/>
                </a:solidFill>
                <a:latin typeface="Times New Roman" pitchFamily="18" charset="0"/>
                <a:cs typeface="Times New Roman" pitchFamily="18" charset="0"/>
              </a:rPr>
              <a:t>chỉ số cuối</a:t>
            </a:r>
            <a:r>
              <a:rPr lang="en-US" sz="2800">
                <a:solidFill>
                  <a:srgbClr val="660033"/>
                </a:solidFill>
                <a:latin typeface="Times New Roman" pitchFamily="18" charset="0"/>
                <a:cs typeface="Times New Roman" pitchFamily="18" charset="0"/>
              </a:rPr>
              <a:t>&gt;] </a:t>
            </a:r>
            <a:r>
              <a:rPr lang="en-US" sz="2800" b="1" smtClean="0">
                <a:solidFill>
                  <a:srgbClr val="660033"/>
                </a:solidFill>
                <a:latin typeface="Times New Roman" pitchFamily="18" charset="0"/>
                <a:cs typeface="Times New Roman" pitchFamily="18" charset="0"/>
              </a:rPr>
              <a:t>of  </a:t>
            </a:r>
            <a:r>
              <a:rPr lang="en-US" sz="2800">
                <a:solidFill>
                  <a:srgbClr val="660033"/>
                </a:solidFill>
                <a:latin typeface="Times New Roman" pitchFamily="18" charset="0"/>
                <a:cs typeface="Times New Roman" pitchFamily="18" charset="0"/>
              </a:rPr>
              <a:t>&lt;</a:t>
            </a:r>
            <a:r>
              <a:rPr lang="en-US" sz="2800" i="1">
                <a:solidFill>
                  <a:srgbClr val="006600"/>
                </a:solidFill>
                <a:latin typeface="Times New Roman" pitchFamily="18" charset="0"/>
                <a:cs typeface="Times New Roman" pitchFamily="18" charset="0"/>
              </a:rPr>
              <a:t>kiểu dữ liệu</a:t>
            </a:r>
            <a:r>
              <a:rPr lang="en-US" sz="2800">
                <a:solidFill>
                  <a:srgbClr val="660033"/>
                </a:solidFill>
                <a:latin typeface="Times New Roman" pitchFamily="18" charset="0"/>
                <a:cs typeface="Times New Roman" pitchFamily="18" charset="0"/>
              </a:rPr>
              <a:t>&gt;;</a:t>
            </a:r>
          </a:p>
        </p:txBody>
      </p:sp>
      <p:sp>
        <p:nvSpPr>
          <p:cNvPr id="388101" name="Text Box 5"/>
          <p:cNvSpPr txBox="1">
            <a:spLocks noChangeArrowheads="1"/>
          </p:cNvSpPr>
          <p:nvPr/>
        </p:nvSpPr>
        <p:spPr bwMode="auto">
          <a:xfrm>
            <a:off x="304800" y="3644840"/>
            <a:ext cx="5362365" cy="461665"/>
          </a:xfrm>
          <a:prstGeom prst="rect">
            <a:avLst/>
          </a:prstGeom>
          <a:noFill/>
          <a:ln w="9525">
            <a:noFill/>
            <a:miter lim="800000"/>
            <a:headEnd/>
            <a:tailEnd/>
          </a:ln>
        </p:spPr>
        <p:txBody>
          <a:bodyPr wrap="none">
            <a:spAutoFit/>
          </a:bodyPr>
          <a:lstStyle/>
          <a:p>
            <a:pPr eaLnBrk="1" hangingPunct="1">
              <a:buFont typeface="Wingdings" pitchFamily="2" charset="2"/>
              <a:buChar char="q"/>
            </a:pPr>
            <a:r>
              <a:rPr lang="en-US" sz="2400" smtClean="0">
                <a:solidFill>
                  <a:srgbClr val="A50021"/>
                </a:solidFill>
                <a:latin typeface="Times New Roman" pitchFamily="18" charset="0"/>
                <a:cs typeface="Times New Roman" pitchFamily="18" charset="0"/>
              </a:rPr>
              <a:t> Chỉ </a:t>
            </a:r>
            <a:r>
              <a:rPr lang="en-US" sz="2400">
                <a:solidFill>
                  <a:srgbClr val="A50021"/>
                </a:solidFill>
                <a:latin typeface="Times New Roman" pitchFamily="18" charset="0"/>
                <a:cs typeface="Times New Roman" pitchFamily="18" charset="0"/>
              </a:rPr>
              <a:t>số đầu, chỉ số cuối: </a:t>
            </a:r>
            <a:r>
              <a:rPr lang="en-US" sz="2400">
                <a:latin typeface="Times New Roman" pitchFamily="18" charset="0"/>
                <a:cs typeface="Times New Roman" pitchFamily="18" charset="0"/>
              </a:rPr>
              <a:t>là </a:t>
            </a:r>
            <a:r>
              <a:rPr lang="en-US" sz="2400" smtClean="0">
                <a:latin typeface="Times New Roman" pitchFamily="18" charset="0"/>
                <a:cs typeface="Times New Roman" pitchFamily="18" charset="0"/>
              </a:rPr>
              <a:t>2 số nguyên.</a:t>
            </a:r>
            <a:endParaRPr lang="en-US" sz="2400">
              <a:latin typeface="Times New Roman" pitchFamily="18" charset="0"/>
              <a:cs typeface="Times New Roman" pitchFamily="18" charset="0"/>
            </a:endParaRPr>
          </a:p>
        </p:txBody>
      </p:sp>
      <p:sp>
        <p:nvSpPr>
          <p:cNvPr id="388102" name="Text Box 6"/>
          <p:cNvSpPr txBox="1">
            <a:spLocks noChangeArrowheads="1"/>
          </p:cNvSpPr>
          <p:nvPr/>
        </p:nvSpPr>
        <p:spPr bwMode="auto">
          <a:xfrm>
            <a:off x="304800" y="4078228"/>
            <a:ext cx="3523722" cy="461665"/>
          </a:xfrm>
          <a:prstGeom prst="rect">
            <a:avLst/>
          </a:prstGeom>
          <a:noFill/>
          <a:ln w="9525">
            <a:noFill/>
            <a:miter lim="800000"/>
            <a:headEnd/>
            <a:tailEnd/>
          </a:ln>
        </p:spPr>
        <p:txBody>
          <a:bodyPr wrap="none">
            <a:spAutoFit/>
          </a:bodyPr>
          <a:lstStyle/>
          <a:p>
            <a:pPr eaLnBrk="1" hangingPunct="1">
              <a:buFont typeface="Wingdings" pitchFamily="2" charset="2"/>
              <a:buChar char="q"/>
            </a:pPr>
            <a:r>
              <a:rPr lang="en-US" sz="2400" smtClean="0">
                <a:solidFill>
                  <a:srgbClr val="A50021"/>
                </a:solidFill>
                <a:latin typeface="Times New Roman" pitchFamily="18" charset="0"/>
                <a:cs typeface="Times New Roman" pitchFamily="18" charset="0"/>
              </a:rPr>
              <a:t> Chỉ </a:t>
            </a:r>
            <a:r>
              <a:rPr lang="en-US" sz="2400">
                <a:solidFill>
                  <a:srgbClr val="A50021"/>
                </a:solidFill>
                <a:latin typeface="Times New Roman" pitchFamily="18" charset="0"/>
                <a:cs typeface="Times New Roman" pitchFamily="18" charset="0"/>
              </a:rPr>
              <a:t>số đầu </a:t>
            </a:r>
            <a:r>
              <a:rPr lang="en-US" sz="2400" b="1">
                <a:latin typeface="Times New Roman" pitchFamily="18" charset="0"/>
                <a:cs typeface="Times New Roman" pitchFamily="18" charset="0"/>
              </a:rPr>
              <a:t>≤</a:t>
            </a:r>
            <a:r>
              <a:rPr lang="en-US" sz="2400">
                <a:solidFill>
                  <a:srgbClr val="A50021"/>
                </a:solidFill>
                <a:latin typeface="Times New Roman" pitchFamily="18" charset="0"/>
                <a:cs typeface="Times New Roman" pitchFamily="18" charset="0"/>
              </a:rPr>
              <a:t> chỉ số cuối</a:t>
            </a:r>
          </a:p>
        </p:txBody>
      </p:sp>
      <p:sp>
        <p:nvSpPr>
          <p:cNvPr id="388103" name="Text Box 7"/>
          <p:cNvSpPr txBox="1">
            <a:spLocks noChangeArrowheads="1"/>
          </p:cNvSpPr>
          <p:nvPr/>
        </p:nvSpPr>
        <p:spPr bwMode="auto">
          <a:xfrm>
            <a:off x="304800" y="4508440"/>
            <a:ext cx="3656770" cy="584775"/>
          </a:xfrm>
          <a:prstGeom prst="rect">
            <a:avLst/>
          </a:prstGeom>
          <a:noFill/>
          <a:ln w="9525">
            <a:noFill/>
            <a:miter lim="800000"/>
            <a:headEnd/>
            <a:tailEnd/>
          </a:ln>
        </p:spPr>
        <p:txBody>
          <a:bodyPr wrap="none">
            <a:spAutoFit/>
          </a:bodyPr>
          <a:lstStyle/>
          <a:p>
            <a:pPr eaLnBrk="1" hangingPunct="1">
              <a:buFont typeface="Wingdings" pitchFamily="2" charset="2"/>
              <a:buChar char="q"/>
            </a:pPr>
            <a:r>
              <a:rPr lang="en-US" sz="2400" smtClean="0">
                <a:solidFill>
                  <a:srgbClr val="A50021"/>
                </a:solidFill>
                <a:latin typeface="Times New Roman" pitchFamily="18" charset="0"/>
                <a:cs typeface="Times New Roman" pitchFamily="18" charset="0"/>
              </a:rPr>
              <a:t> Giữa </a:t>
            </a:r>
            <a:r>
              <a:rPr lang="en-US" sz="2400">
                <a:solidFill>
                  <a:srgbClr val="A50021"/>
                </a:solidFill>
                <a:latin typeface="Times New Roman" pitchFamily="18" charset="0"/>
                <a:cs typeface="Times New Roman" pitchFamily="18" charset="0"/>
              </a:rPr>
              <a:t>hai chỉ số là dấu </a:t>
            </a:r>
            <a:r>
              <a:rPr lang="en-US" sz="2400" smtClean="0">
                <a:solidFill>
                  <a:srgbClr val="A50021"/>
                </a:solidFill>
                <a:latin typeface="Times New Roman" pitchFamily="18" charset="0"/>
                <a:cs typeface="Times New Roman" pitchFamily="18" charset="0"/>
              </a:rPr>
              <a:t>  </a:t>
            </a:r>
            <a:r>
              <a:rPr lang="en-US" sz="3200" b="1" smtClean="0">
                <a:solidFill>
                  <a:srgbClr val="0000CC"/>
                </a:solidFill>
                <a:latin typeface="Times New Roman" pitchFamily="18" charset="0"/>
                <a:cs typeface="Times New Roman" pitchFamily="18" charset="0"/>
              </a:rPr>
              <a:t>..</a:t>
            </a:r>
            <a:endParaRPr lang="en-US" sz="3200">
              <a:solidFill>
                <a:srgbClr val="0000CC"/>
              </a:solidFill>
              <a:latin typeface="Times New Roman" pitchFamily="18" charset="0"/>
              <a:cs typeface="Times New Roman" pitchFamily="18" charset="0"/>
            </a:endParaRPr>
          </a:p>
        </p:txBody>
      </p:sp>
      <p:sp>
        <p:nvSpPr>
          <p:cNvPr id="388104" name="Text Box 8"/>
          <p:cNvSpPr txBox="1">
            <a:spLocks noChangeArrowheads="1"/>
          </p:cNvSpPr>
          <p:nvPr/>
        </p:nvSpPr>
        <p:spPr bwMode="auto">
          <a:xfrm>
            <a:off x="609600" y="5638800"/>
            <a:ext cx="7924800" cy="609398"/>
          </a:xfrm>
          <a:prstGeom prst="rect">
            <a:avLst/>
          </a:prstGeom>
          <a:noFill/>
          <a:ln w="9525">
            <a:noFill/>
            <a:miter lim="800000"/>
            <a:headEnd/>
            <a:tailEnd/>
          </a:ln>
        </p:spPr>
        <p:txBody>
          <a:bodyPr wrap="square">
            <a:spAutoFit/>
          </a:bodyPr>
          <a:lstStyle/>
          <a:p>
            <a:pPr marL="457200" indent="-457200">
              <a:lnSpc>
                <a:spcPct val="120000"/>
              </a:lnSpc>
              <a:spcBef>
                <a:spcPct val="50000"/>
              </a:spcBef>
              <a:buFont typeface="Wingdings" pitchFamily="2" charset="2"/>
              <a:buNone/>
            </a:pPr>
            <a:r>
              <a:rPr lang="en-US" sz="2800" b="1" u="sng">
                <a:solidFill>
                  <a:srgbClr val="660066"/>
                </a:solidFill>
                <a:latin typeface="Arial" charset="0"/>
              </a:rPr>
              <a:t>Ví dụ</a:t>
            </a:r>
            <a:r>
              <a:rPr lang="en-US" sz="2800">
                <a:solidFill>
                  <a:srgbClr val="660066"/>
                </a:solidFill>
                <a:latin typeface="Arial" charset="0"/>
              </a:rPr>
              <a:t>:   </a:t>
            </a:r>
            <a:r>
              <a:rPr lang="en-US" sz="2800">
                <a:solidFill>
                  <a:srgbClr val="0000CC"/>
                </a:solidFill>
                <a:latin typeface="Arial" charset="0"/>
              </a:rPr>
              <a:t>Var</a:t>
            </a:r>
            <a:r>
              <a:rPr lang="en-US" sz="2800">
                <a:solidFill>
                  <a:srgbClr val="660066"/>
                </a:solidFill>
                <a:latin typeface="Arial" charset="0"/>
              </a:rPr>
              <a:t> nhietdo </a:t>
            </a:r>
            <a:r>
              <a:rPr lang="en-US" sz="2800">
                <a:solidFill>
                  <a:srgbClr val="0000CC"/>
                </a:solidFill>
                <a:latin typeface="Arial" charset="0"/>
              </a:rPr>
              <a:t>: array</a:t>
            </a:r>
            <a:r>
              <a:rPr lang="en-US" sz="2800">
                <a:solidFill>
                  <a:srgbClr val="660066"/>
                </a:solidFill>
                <a:latin typeface="Arial" charset="0"/>
              </a:rPr>
              <a:t>[1..366] </a:t>
            </a:r>
            <a:r>
              <a:rPr lang="en-US" sz="2800">
                <a:solidFill>
                  <a:srgbClr val="0000CC"/>
                </a:solidFill>
                <a:latin typeface="Arial" charset="0"/>
              </a:rPr>
              <a:t>of</a:t>
            </a:r>
            <a:r>
              <a:rPr lang="en-US" sz="2800">
                <a:solidFill>
                  <a:srgbClr val="660066"/>
                </a:solidFill>
                <a:latin typeface="Arial" charset="0"/>
              </a:rPr>
              <a:t> integer;</a:t>
            </a:r>
          </a:p>
        </p:txBody>
      </p:sp>
      <p:sp>
        <p:nvSpPr>
          <p:cNvPr id="388105" name="Text Box 9"/>
          <p:cNvSpPr txBox="1">
            <a:spLocks noChangeArrowheads="1"/>
          </p:cNvSpPr>
          <p:nvPr/>
        </p:nvSpPr>
        <p:spPr bwMode="auto">
          <a:xfrm>
            <a:off x="304800" y="5086290"/>
            <a:ext cx="7943200" cy="461665"/>
          </a:xfrm>
          <a:prstGeom prst="rect">
            <a:avLst/>
          </a:prstGeom>
          <a:noFill/>
          <a:ln w="9525">
            <a:noFill/>
            <a:miter lim="800000"/>
            <a:headEnd/>
            <a:tailEnd/>
          </a:ln>
        </p:spPr>
        <p:txBody>
          <a:bodyPr wrap="none">
            <a:spAutoFit/>
          </a:bodyPr>
          <a:lstStyle/>
          <a:p>
            <a:pPr eaLnBrk="1" hangingPunct="1">
              <a:buFont typeface="Wingdings" pitchFamily="2" charset="2"/>
              <a:buChar char="q"/>
            </a:pPr>
            <a:r>
              <a:rPr lang="en-US" sz="2400" smtClean="0">
                <a:solidFill>
                  <a:srgbClr val="A50021"/>
                </a:solidFill>
                <a:latin typeface="Times New Roman" pitchFamily="18" charset="0"/>
                <a:cs typeface="Times New Roman" pitchFamily="18" charset="0"/>
              </a:rPr>
              <a:t> Kiểu dữ liệu: </a:t>
            </a:r>
            <a:r>
              <a:rPr lang="en-US" sz="2400">
                <a:latin typeface="Times New Roman" pitchFamily="18" charset="0"/>
                <a:cs typeface="Times New Roman" pitchFamily="18" charset="0"/>
              </a:rPr>
              <a:t>kiểu của các phần tử </a:t>
            </a:r>
            <a:r>
              <a:rPr lang="en-US" sz="2400" smtClean="0">
                <a:latin typeface="Times New Roman" pitchFamily="18" charset="0"/>
                <a:cs typeface="Times New Roman" pitchFamily="18" charset="0"/>
              </a:rPr>
              <a:t>mảng (integer hoặc Real)</a:t>
            </a:r>
            <a:endParaRPr lang="en-US" sz="3200">
              <a:latin typeface="Times New Roman" pitchFamily="18" charset="0"/>
              <a:cs typeface="Times New Roman" pitchFamily="18" charset="0"/>
            </a:endParaRPr>
          </a:p>
        </p:txBody>
      </p:sp>
      <p:grpSp>
        <p:nvGrpSpPr>
          <p:cNvPr id="10" name="Group 9"/>
          <p:cNvGrpSpPr/>
          <p:nvPr/>
        </p:nvGrpSpPr>
        <p:grpSpPr>
          <a:xfrm>
            <a:off x="228600" y="304800"/>
            <a:ext cx="7541718" cy="830815"/>
            <a:chOff x="228600" y="312185"/>
            <a:chExt cx="7541718" cy="830815"/>
          </a:xfrm>
        </p:grpSpPr>
        <p:sp>
          <p:nvSpPr>
            <p:cNvPr id="11" name="AutoShape 23"/>
            <p:cNvSpPr>
              <a:spLocks noChangeArrowheads="1"/>
            </p:cNvSpPr>
            <p:nvPr/>
          </p:nvSpPr>
          <p:spPr bwMode="gray">
            <a:xfrm>
              <a:off x="669905" y="417961"/>
              <a:ext cx="7100413" cy="644266"/>
            </a:xfrm>
            <a:prstGeom prst="roundRect">
              <a:avLst>
                <a:gd name="adj" fmla="val 16667"/>
              </a:avLst>
            </a:prstGeom>
            <a:solidFill>
              <a:schemeClr val="hlink"/>
            </a:solidFill>
            <a:ln w="28575" algn="ctr">
              <a:solidFill>
                <a:srgbClr val="FFFFFF"/>
              </a:solidFill>
              <a:round/>
              <a:headEnd/>
              <a:tailEnd/>
            </a:ln>
            <a:effectLst>
              <a:outerShdw dist="71842" dir="2700000" algn="ctr" rotWithShape="0">
                <a:schemeClr val="bg2">
                  <a:alpha val="50000"/>
                </a:schemeClr>
              </a:outerShdw>
            </a:effectLst>
          </p:spPr>
          <p:txBody>
            <a:bodyPr wrap="none" anchor="ctr"/>
            <a:lstStyle/>
            <a:p>
              <a:endParaRPr lang="en-US" sz="1600">
                <a:latin typeface="Times New Roman" pitchFamily="18" charset="0"/>
                <a:cs typeface="Times New Roman" pitchFamily="18" charset="0"/>
              </a:endParaRPr>
            </a:p>
          </p:txBody>
        </p:sp>
        <p:sp>
          <p:nvSpPr>
            <p:cNvPr id="12" name="AutoShape 24"/>
            <p:cNvSpPr>
              <a:spLocks noChangeArrowheads="1"/>
            </p:cNvSpPr>
            <p:nvPr/>
          </p:nvSpPr>
          <p:spPr bwMode="gray">
            <a:xfrm>
              <a:off x="727093" y="441039"/>
              <a:ext cx="7018063" cy="284631"/>
            </a:xfrm>
            <a:prstGeom prst="roundRect">
              <a:avLst>
                <a:gd name="adj" fmla="val 31505"/>
              </a:avLst>
            </a:prstGeom>
            <a:gradFill rotWithShape="1">
              <a:gsLst>
                <a:gs pos="0">
                  <a:srgbClr val="FFFFFF">
                    <a:alpha val="70000"/>
                  </a:srgbClr>
                </a:gs>
                <a:gs pos="100000">
                  <a:schemeClr val="hlink">
                    <a:alpha val="70000"/>
                  </a:schemeClr>
                </a:gs>
              </a:gsLst>
              <a:lin ang="5400000" scaled="1"/>
            </a:gradFill>
            <a:ln w="9525" algn="ctr">
              <a:noFill/>
              <a:round/>
              <a:headEnd/>
              <a:tailEnd/>
            </a:ln>
            <a:effectLst/>
          </p:spPr>
          <p:txBody>
            <a:bodyPr wrap="none" anchor="ctr"/>
            <a:lstStyle/>
            <a:p>
              <a:endParaRPr lang="en-US" sz="1600">
                <a:latin typeface="Times New Roman" pitchFamily="18" charset="0"/>
                <a:cs typeface="Times New Roman" pitchFamily="18" charset="0"/>
              </a:endParaRPr>
            </a:p>
          </p:txBody>
        </p:sp>
        <p:sp>
          <p:nvSpPr>
            <p:cNvPr id="13" name="Text Box 25"/>
            <p:cNvSpPr txBox="1">
              <a:spLocks noChangeArrowheads="1"/>
            </p:cNvSpPr>
            <p:nvPr/>
          </p:nvSpPr>
          <p:spPr bwMode="black">
            <a:xfrm>
              <a:off x="1462190" y="366299"/>
              <a:ext cx="5929210" cy="646331"/>
            </a:xfrm>
            <a:prstGeom prst="rect">
              <a:avLst/>
            </a:prstGeom>
            <a:noFill/>
            <a:ln w="9525" algn="ctr">
              <a:noFill/>
              <a:miter lim="800000"/>
              <a:headEnd/>
              <a:tailEnd/>
            </a:ln>
            <a:effectLst>
              <a:outerShdw dist="17961" dir="2700000" algn="ctr" rotWithShape="0">
                <a:srgbClr val="000000">
                  <a:alpha val="50000"/>
                </a:srgbClr>
              </a:outerShdw>
            </a:effectLst>
          </p:spPr>
          <p:txBody>
            <a:bodyPr wrap="square">
              <a:spAutoFit/>
            </a:bodyPr>
            <a:lstStyle/>
            <a:p>
              <a:pPr eaLnBrk="0" hangingPunct="0"/>
              <a:r>
                <a:rPr lang="en-US" sz="3600" b="1" smtClean="0">
                  <a:latin typeface="Times New Roman" pitchFamily="18" charset="0"/>
                  <a:cs typeface="Times New Roman" pitchFamily="18" charset="0"/>
                </a:rPr>
                <a:t>Ví dụ về biến mảng</a:t>
              </a:r>
              <a:endParaRPr lang="en-US" sz="3600" b="1">
                <a:latin typeface="Times New Roman" pitchFamily="18" charset="0"/>
                <a:cs typeface="Times New Roman" pitchFamily="18" charset="0"/>
              </a:endParaRPr>
            </a:p>
          </p:txBody>
        </p:sp>
        <p:sp>
          <p:nvSpPr>
            <p:cNvPr id="14" name="AutoShape 26"/>
            <p:cNvSpPr>
              <a:spLocks noChangeArrowheads="1"/>
            </p:cNvSpPr>
            <p:nvPr/>
          </p:nvSpPr>
          <p:spPr bwMode="gray">
            <a:xfrm>
              <a:off x="228600" y="312185"/>
              <a:ext cx="988202" cy="830815"/>
            </a:xfrm>
            <a:prstGeom prst="diamond">
              <a:avLst/>
            </a:prstGeom>
            <a:solidFill>
              <a:schemeClr val="hlink"/>
            </a:solidFill>
            <a:ln w="25400" algn="ctr">
              <a:solidFill>
                <a:schemeClr val="bg1"/>
              </a:solidFill>
              <a:miter lim="800000"/>
              <a:headEnd/>
              <a:tailEnd/>
            </a:ln>
            <a:effectLst>
              <a:outerShdw dist="76200" algn="ctr" rotWithShape="0">
                <a:schemeClr val="bg2">
                  <a:alpha val="50000"/>
                </a:schemeClr>
              </a:outerShdw>
            </a:effectLst>
          </p:spPr>
          <p:txBody>
            <a:bodyPr wrap="none" anchor="ctr"/>
            <a:lstStyle/>
            <a:p>
              <a:endParaRPr lang="en-US" sz="1600">
                <a:latin typeface="Times New Roman" pitchFamily="18" charset="0"/>
                <a:cs typeface="Times New Roman" pitchFamily="18" charset="0"/>
              </a:endParaRPr>
            </a:p>
          </p:txBody>
        </p:sp>
        <p:sp>
          <p:nvSpPr>
            <p:cNvPr id="15" name="Text Box 27"/>
            <p:cNvSpPr txBox="1">
              <a:spLocks noChangeArrowheads="1"/>
            </p:cNvSpPr>
            <p:nvPr/>
          </p:nvSpPr>
          <p:spPr bwMode="gray">
            <a:xfrm>
              <a:off x="430518" y="431422"/>
              <a:ext cx="510113" cy="523220"/>
            </a:xfrm>
            <a:prstGeom prst="rect">
              <a:avLst/>
            </a:prstGeom>
            <a:noFill/>
            <a:ln w="9525" algn="ctr">
              <a:noFill/>
              <a:miter lim="800000"/>
              <a:headEnd/>
              <a:tailEnd/>
            </a:ln>
            <a:effectLst/>
          </p:spPr>
          <p:txBody>
            <a:bodyPr wrap="square">
              <a:spAutoFit/>
            </a:bodyPr>
            <a:lstStyle/>
            <a:p>
              <a:pPr algn="ctr" eaLnBrk="0" hangingPunct="0"/>
              <a:r>
                <a:rPr lang="en-US" sz="2800" b="1">
                  <a:latin typeface="Times New Roman" pitchFamily="18" charset="0"/>
                  <a:cs typeface="Times New Roman" pitchFamily="18" charset="0"/>
                </a:rPr>
                <a:t>2</a:t>
              </a:r>
            </a:p>
          </p:txBody>
        </p:sp>
      </p:grpSp>
      <p:sp>
        <p:nvSpPr>
          <p:cNvPr id="16" name="Freeform 6"/>
          <p:cNvSpPr>
            <a:spLocks/>
          </p:cNvSpPr>
          <p:nvPr/>
        </p:nvSpPr>
        <p:spPr bwMode="ltGray">
          <a:xfrm>
            <a:off x="304800" y="1219200"/>
            <a:ext cx="8686800" cy="914400"/>
          </a:xfrm>
          <a:custGeom>
            <a:avLst/>
            <a:gdLst/>
            <a:ahLst/>
            <a:cxnLst>
              <a:cxn ang="0">
                <a:pos x="264" y="20"/>
              </a:cxn>
              <a:cxn ang="0">
                <a:pos x="286" y="52"/>
              </a:cxn>
              <a:cxn ang="0">
                <a:pos x="242" y="68"/>
              </a:cxn>
              <a:cxn ang="0">
                <a:pos x="202" y="72"/>
              </a:cxn>
              <a:cxn ang="0">
                <a:pos x="194" y="102"/>
              </a:cxn>
              <a:cxn ang="0">
                <a:pos x="140" y="114"/>
              </a:cxn>
              <a:cxn ang="0">
                <a:pos x="116" y="136"/>
              </a:cxn>
              <a:cxn ang="0">
                <a:pos x="84" y="164"/>
              </a:cxn>
              <a:cxn ang="0">
                <a:pos x="76" y="182"/>
              </a:cxn>
              <a:cxn ang="0">
                <a:pos x="60" y="224"/>
              </a:cxn>
              <a:cxn ang="0">
                <a:pos x="42" y="272"/>
              </a:cxn>
              <a:cxn ang="0">
                <a:pos x="24" y="296"/>
              </a:cxn>
              <a:cxn ang="0">
                <a:pos x="12" y="330"/>
              </a:cxn>
              <a:cxn ang="0">
                <a:pos x="16" y="352"/>
              </a:cxn>
              <a:cxn ang="0">
                <a:pos x="6" y="396"/>
              </a:cxn>
              <a:cxn ang="0">
                <a:pos x="30" y="420"/>
              </a:cxn>
              <a:cxn ang="0">
                <a:pos x="22" y="448"/>
              </a:cxn>
              <a:cxn ang="0">
                <a:pos x="38" y="472"/>
              </a:cxn>
              <a:cxn ang="0">
                <a:pos x="64" y="500"/>
              </a:cxn>
              <a:cxn ang="0">
                <a:pos x="76" y="546"/>
              </a:cxn>
              <a:cxn ang="0">
                <a:pos x="126" y="572"/>
              </a:cxn>
              <a:cxn ang="0">
                <a:pos x="130" y="602"/>
              </a:cxn>
              <a:cxn ang="0">
                <a:pos x="170" y="614"/>
              </a:cxn>
              <a:cxn ang="0">
                <a:pos x="188" y="636"/>
              </a:cxn>
              <a:cxn ang="0">
                <a:pos x="212" y="644"/>
              </a:cxn>
              <a:cxn ang="0">
                <a:pos x="238" y="662"/>
              </a:cxn>
              <a:cxn ang="0">
                <a:pos x="280" y="668"/>
              </a:cxn>
              <a:cxn ang="0">
                <a:pos x="300" y="676"/>
              </a:cxn>
              <a:cxn ang="0">
                <a:pos x="330" y="688"/>
              </a:cxn>
              <a:cxn ang="0">
                <a:pos x="350" y="694"/>
              </a:cxn>
              <a:cxn ang="0">
                <a:pos x="392" y="718"/>
              </a:cxn>
              <a:cxn ang="0">
                <a:pos x="398" y="686"/>
              </a:cxn>
              <a:cxn ang="0">
                <a:pos x="428" y="688"/>
              </a:cxn>
              <a:cxn ang="0">
                <a:pos x="504" y="660"/>
              </a:cxn>
              <a:cxn ang="0">
                <a:pos x="534" y="656"/>
              </a:cxn>
              <a:cxn ang="0">
                <a:pos x="550" y="644"/>
              </a:cxn>
              <a:cxn ang="0">
                <a:pos x="570" y="612"/>
              </a:cxn>
              <a:cxn ang="0">
                <a:pos x="612" y="586"/>
              </a:cxn>
              <a:cxn ang="0">
                <a:pos x="630" y="554"/>
              </a:cxn>
              <a:cxn ang="0">
                <a:pos x="656" y="520"/>
              </a:cxn>
              <a:cxn ang="0">
                <a:pos x="682" y="492"/>
              </a:cxn>
              <a:cxn ang="0">
                <a:pos x="692" y="466"/>
              </a:cxn>
              <a:cxn ang="0">
                <a:pos x="696" y="410"/>
              </a:cxn>
              <a:cxn ang="0">
                <a:pos x="734" y="352"/>
              </a:cxn>
              <a:cxn ang="0">
                <a:pos x="718" y="316"/>
              </a:cxn>
              <a:cxn ang="0">
                <a:pos x="710" y="292"/>
              </a:cxn>
              <a:cxn ang="0">
                <a:pos x="698" y="258"/>
              </a:cxn>
              <a:cxn ang="0">
                <a:pos x="678" y="212"/>
              </a:cxn>
              <a:cxn ang="0">
                <a:pos x="654" y="182"/>
              </a:cxn>
              <a:cxn ang="0">
                <a:pos x="632" y="154"/>
              </a:cxn>
              <a:cxn ang="0">
                <a:pos x="612" y="104"/>
              </a:cxn>
              <a:cxn ang="0">
                <a:pos x="592" y="108"/>
              </a:cxn>
              <a:cxn ang="0">
                <a:pos x="548" y="100"/>
              </a:cxn>
              <a:cxn ang="0">
                <a:pos x="508" y="22"/>
              </a:cxn>
              <a:cxn ang="0">
                <a:pos x="456" y="48"/>
              </a:cxn>
              <a:cxn ang="0">
                <a:pos x="430" y="46"/>
              </a:cxn>
              <a:cxn ang="0">
                <a:pos x="370" y="10"/>
              </a:cxn>
              <a:cxn ang="0">
                <a:pos x="348" y="10"/>
              </a:cxn>
              <a:cxn ang="0">
                <a:pos x="326" y="28"/>
              </a:cxn>
              <a:cxn ang="0">
                <a:pos x="294" y="42"/>
              </a:cxn>
              <a:cxn ang="0">
                <a:pos x="256" y="12"/>
              </a:cxn>
            </a:cxnLst>
            <a:rect l="0" t="0" r="r" b="b"/>
            <a:pathLst>
              <a:path w="742" h="718">
                <a:moveTo>
                  <a:pt x="256" y="12"/>
                </a:moveTo>
                <a:lnTo>
                  <a:pt x="252" y="8"/>
                </a:lnTo>
                <a:lnTo>
                  <a:pt x="252" y="6"/>
                </a:lnTo>
                <a:lnTo>
                  <a:pt x="250" y="6"/>
                </a:lnTo>
                <a:lnTo>
                  <a:pt x="252" y="8"/>
                </a:lnTo>
                <a:lnTo>
                  <a:pt x="254" y="10"/>
                </a:lnTo>
                <a:lnTo>
                  <a:pt x="256" y="12"/>
                </a:lnTo>
                <a:lnTo>
                  <a:pt x="260" y="16"/>
                </a:lnTo>
                <a:lnTo>
                  <a:pt x="264" y="20"/>
                </a:lnTo>
                <a:lnTo>
                  <a:pt x="268" y="24"/>
                </a:lnTo>
                <a:lnTo>
                  <a:pt x="270" y="28"/>
                </a:lnTo>
                <a:lnTo>
                  <a:pt x="274" y="32"/>
                </a:lnTo>
                <a:lnTo>
                  <a:pt x="278" y="34"/>
                </a:lnTo>
                <a:lnTo>
                  <a:pt x="280" y="36"/>
                </a:lnTo>
                <a:lnTo>
                  <a:pt x="280" y="38"/>
                </a:lnTo>
                <a:lnTo>
                  <a:pt x="282" y="38"/>
                </a:lnTo>
                <a:lnTo>
                  <a:pt x="288" y="48"/>
                </a:lnTo>
                <a:lnTo>
                  <a:pt x="286" y="52"/>
                </a:lnTo>
                <a:lnTo>
                  <a:pt x="278" y="56"/>
                </a:lnTo>
                <a:lnTo>
                  <a:pt x="268" y="58"/>
                </a:lnTo>
                <a:lnTo>
                  <a:pt x="256" y="58"/>
                </a:lnTo>
                <a:lnTo>
                  <a:pt x="246" y="56"/>
                </a:lnTo>
                <a:lnTo>
                  <a:pt x="238" y="54"/>
                </a:lnTo>
                <a:lnTo>
                  <a:pt x="242" y="58"/>
                </a:lnTo>
                <a:lnTo>
                  <a:pt x="246" y="62"/>
                </a:lnTo>
                <a:lnTo>
                  <a:pt x="244" y="64"/>
                </a:lnTo>
                <a:lnTo>
                  <a:pt x="242" y="68"/>
                </a:lnTo>
                <a:lnTo>
                  <a:pt x="238" y="70"/>
                </a:lnTo>
                <a:lnTo>
                  <a:pt x="232" y="72"/>
                </a:lnTo>
                <a:lnTo>
                  <a:pt x="228" y="72"/>
                </a:lnTo>
                <a:lnTo>
                  <a:pt x="222" y="70"/>
                </a:lnTo>
                <a:lnTo>
                  <a:pt x="216" y="68"/>
                </a:lnTo>
                <a:lnTo>
                  <a:pt x="212" y="64"/>
                </a:lnTo>
                <a:lnTo>
                  <a:pt x="206" y="64"/>
                </a:lnTo>
                <a:lnTo>
                  <a:pt x="204" y="68"/>
                </a:lnTo>
                <a:lnTo>
                  <a:pt x="202" y="72"/>
                </a:lnTo>
                <a:lnTo>
                  <a:pt x="200" y="76"/>
                </a:lnTo>
                <a:lnTo>
                  <a:pt x="196" y="78"/>
                </a:lnTo>
                <a:lnTo>
                  <a:pt x="190" y="80"/>
                </a:lnTo>
                <a:lnTo>
                  <a:pt x="196" y="82"/>
                </a:lnTo>
                <a:lnTo>
                  <a:pt x="198" y="86"/>
                </a:lnTo>
                <a:lnTo>
                  <a:pt x="200" y="90"/>
                </a:lnTo>
                <a:lnTo>
                  <a:pt x="200" y="94"/>
                </a:lnTo>
                <a:lnTo>
                  <a:pt x="198" y="98"/>
                </a:lnTo>
                <a:lnTo>
                  <a:pt x="194" y="102"/>
                </a:lnTo>
                <a:lnTo>
                  <a:pt x="186" y="102"/>
                </a:lnTo>
                <a:lnTo>
                  <a:pt x="172" y="100"/>
                </a:lnTo>
                <a:lnTo>
                  <a:pt x="162" y="100"/>
                </a:lnTo>
                <a:lnTo>
                  <a:pt x="164" y="102"/>
                </a:lnTo>
                <a:lnTo>
                  <a:pt x="166" y="106"/>
                </a:lnTo>
                <a:lnTo>
                  <a:pt x="168" y="110"/>
                </a:lnTo>
                <a:lnTo>
                  <a:pt x="154" y="110"/>
                </a:lnTo>
                <a:lnTo>
                  <a:pt x="140" y="110"/>
                </a:lnTo>
                <a:lnTo>
                  <a:pt x="140" y="114"/>
                </a:lnTo>
                <a:lnTo>
                  <a:pt x="142" y="116"/>
                </a:lnTo>
                <a:lnTo>
                  <a:pt x="136" y="118"/>
                </a:lnTo>
                <a:lnTo>
                  <a:pt x="130" y="118"/>
                </a:lnTo>
                <a:lnTo>
                  <a:pt x="124" y="118"/>
                </a:lnTo>
                <a:lnTo>
                  <a:pt x="126" y="122"/>
                </a:lnTo>
                <a:lnTo>
                  <a:pt x="126" y="126"/>
                </a:lnTo>
                <a:lnTo>
                  <a:pt x="126" y="130"/>
                </a:lnTo>
                <a:lnTo>
                  <a:pt x="128" y="134"/>
                </a:lnTo>
                <a:lnTo>
                  <a:pt x="116" y="136"/>
                </a:lnTo>
                <a:lnTo>
                  <a:pt x="106" y="140"/>
                </a:lnTo>
                <a:lnTo>
                  <a:pt x="96" y="144"/>
                </a:lnTo>
                <a:lnTo>
                  <a:pt x="82" y="142"/>
                </a:lnTo>
                <a:lnTo>
                  <a:pt x="88" y="146"/>
                </a:lnTo>
                <a:lnTo>
                  <a:pt x="92" y="148"/>
                </a:lnTo>
                <a:lnTo>
                  <a:pt x="92" y="152"/>
                </a:lnTo>
                <a:lnTo>
                  <a:pt x="92" y="156"/>
                </a:lnTo>
                <a:lnTo>
                  <a:pt x="88" y="160"/>
                </a:lnTo>
                <a:lnTo>
                  <a:pt x="84" y="164"/>
                </a:lnTo>
                <a:lnTo>
                  <a:pt x="78" y="166"/>
                </a:lnTo>
                <a:lnTo>
                  <a:pt x="74" y="168"/>
                </a:lnTo>
                <a:lnTo>
                  <a:pt x="68" y="170"/>
                </a:lnTo>
                <a:lnTo>
                  <a:pt x="62" y="172"/>
                </a:lnTo>
                <a:lnTo>
                  <a:pt x="58" y="172"/>
                </a:lnTo>
                <a:lnTo>
                  <a:pt x="64" y="174"/>
                </a:lnTo>
                <a:lnTo>
                  <a:pt x="68" y="176"/>
                </a:lnTo>
                <a:lnTo>
                  <a:pt x="72" y="180"/>
                </a:lnTo>
                <a:lnTo>
                  <a:pt x="76" y="182"/>
                </a:lnTo>
                <a:lnTo>
                  <a:pt x="78" y="184"/>
                </a:lnTo>
                <a:lnTo>
                  <a:pt x="78" y="190"/>
                </a:lnTo>
                <a:lnTo>
                  <a:pt x="78" y="194"/>
                </a:lnTo>
                <a:lnTo>
                  <a:pt x="76" y="202"/>
                </a:lnTo>
                <a:lnTo>
                  <a:pt x="70" y="204"/>
                </a:lnTo>
                <a:lnTo>
                  <a:pt x="62" y="204"/>
                </a:lnTo>
                <a:lnTo>
                  <a:pt x="54" y="204"/>
                </a:lnTo>
                <a:lnTo>
                  <a:pt x="60" y="214"/>
                </a:lnTo>
                <a:lnTo>
                  <a:pt x="60" y="224"/>
                </a:lnTo>
                <a:lnTo>
                  <a:pt x="56" y="236"/>
                </a:lnTo>
                <a:lnTo>
                  <a:pt x="56" y="248"/>
                </a:lnTo>
                <a:lnTo>
                  <a:pt x="46" y="248"/>
                </a:lnTo>
                <a:lnTo>
                  <a:pt x="34" y="248"/>
                </a:lnTo>
                <a:lnTo>
                  <a:pt x="38" y="250"/>
                </a:lnTo>
                <a:lnTo>
                  <a:pt x="42" y="254"/>
                </a:lnTo>
                <a:lnTo>
                  <a:pt x="44" y="260"/>
                </a:lnTo>
                <a:lnTo>
                  <a:pt x="44" y="268"/>
                </a:lnTo>
                <a:lnTo>
                  <a:pt x="42" y="272"/>
                </a:lnTo>
                <a:lnTo>
                  <a:pt x="38" y="276"/>
                </a:lnTo>
                <a:lnTo>
                  <a:pt x="34" y="278"/>
                </a:lnTo>
                <a:lnTo>
                  <a:pt x="28" y="280"/>
                </a:lnTo>
                <a:lnTo>
                  <a:pt x="24" y="280"/>
                </a:lnTo>
                <a:lnTo>
                  <a:pt x="18" y="282"/>
                </a:lnTo>
                <a:lnTo>
                  <a:pt x="24" y="284"/>
                </a:lnTo>
                <a:lnTo>
                  <a:pt x="26" y="288"/>
                </a:lnTo>
                <a:lnTo>
                  <a:pt x="26" y="292"/>
                </a:lnTo>
                <a:lnTo>
                  <a:pt x="24" y="296"/>
                </a:lnTo>
                <a:lnTo>
                  <a:pt x="18" y="300"/>
                </a:lnTo>
                <a:lnTo>
                  <a:pt x="28" y="302"/>
                </a:lnTo>
                <a:lnTo>
                  <a:pt x="38" y="306"/>
                </a:lnTo>
                <a:lnTo>
                  <a:pt x="38" y="312"/>
                </a:lnTo>
                <a:lnTo>
                  <a:pt x="34" y="316"/>
                </a:lnTo>
                <a:lnTo>
                  <a:pt x="28" y="320"/>
                </a:lnTo>
                <a:lnTo>
                  <a:pt x="24" y="322"/>
                </a:lnTo>
                <a:lnTo>
                  <a:pt x="18" y="326"/>
                </a:lnTo>
                <a:lnTo>
                  <a:pt x="12" y="330"/>
                </a:lnTo>
                <a:lnTo>
                  <a:pt x="8" y="334"/>
                </a:lnTo>
                <a:lnTo>
                  <a:pt x="12" y="336"/>
                </a:lnTo>
                <a:lnTo>
                  <a:pt x="18" y="338"/>
                </a:lnTo>
                <a:lnTo>
                  <a:pt x="22" y="338"/>
                </a:lnTo>
                <a:lnTo>
                  <a:pt x="20" y="342"/>
                </a:lnTo>
                <a:lnTo>
                  <a:pt x="18" y="344"/>
                </a:lnTo>
                <a:lnTo>
                  <a:pt x="14" y="348"/>
                </a:lnTo>
                <a:lnTo>
                  <a:pt x="12" y="350"/>
                </a:lnTo>
                <a:lnTo>
                  <a:pt x="16" y="352"/>
                </a:lnTo>
                <a:lnTo>
                  <a:pt x="22" y="354"/>
                </a:lnTo>
                <a:lnTo>
                  <a:pt x="26" y="356"/>
                </a:lnTo>
                <a:lnTo>
                  <a:pt x="24" y="358"/>
                </a:lnTo>
                <a:lnTo>
                  <a:pt x="22" y="362"/>
                </a:lnTo>
                <a:lnTo>
                  <a:pt x="32" y="364"/>
                </a:lnTo>
                <a:lnTo>
                  <a:pt x="44" y="368"/>
                </a:lnTo>
                <a:lnTo>
                  <a:pt x="22" y="382"/>
                </a:lnTo>
                <a:lnTo>
                  <a:pt x="0" y="394"/>
                </a:lnTo>
                <a:lnTo>
                  <a:pt x="6" y="396"/>
                </a:lnTo>
                <a:lnTo>
                  <a:pt x="14" y="398"/>
                </a:lnTo>
                <a:lnTo>
                  <a:pt x="20" y="402"/>
                </a:lnTo>
                <a:lnTo>
                  <a:pt x="24" y="406"/>
                </a:lnTo>
                <a:lnTo>
                  <a:pt x="22" y="408"/>
                </a:lnTo>
                <a:lnTo>
                  <a:pt x="20" y="410"/>
                </a:lnTo>
                <a:lnTo>
                  <a:pt x="16" y="412"/>
                </a:lnTo>
                <a:lnTo>
                  <a:pt x="22" y="414"/>
                </a:lnTo>
                <a:lnTo>
                  <a:pt x="28" y="416"/>
                </a:lnTo>
                <a:lnTo>
                  <a:pt x="30" y="420"/>
                </a:lnTo>
                <a:lnTo>
                  <a:pt x="32" y="424"/>
                </a:lnTo>
                <a:lnTo>
                  <a:pt x="32" y="428"/>
                </a:lnTo>
                <a:lnTo>
                  <a:pt x="28" y="434"/>
                </a:lnTo>
                <a:lnTo>
                  <a:pt x="32" y="434"/>
                </a:lnTo>
                <a:lnTo>
                  <a:pt x="34" y="434"/>
                </a:lnTo>
                <a:lnTo>
                  <a:pt x="34" y="440"/>
                </a:lnTo>
                <a:lnTo>
                  <a:pt x="30" y="442"/>
                </a:lnTo>
                <a:lnTo>
                  <a:pt x="26" y="446"/>
                </a:lnTo>
                <a:lnTo>
                  <a:pt x="22" y="448"/>
                </a:lnTo>
                <a:lnTo>
                  <a:pt x="20" y="452"/>
                </a:lnTo>
                <a:lnTo>
                  <a:pt x="16" y="456"/>
                </a:lnTo>
                <a:lnTo>
                  <a:pt x="22" y="454"/>
                </a:lnTo>
                <a:lnTo>
                  <a:pt x="28" y="456"/>
                </a:lnTo>
                <a:lnTo>
                  <a:pt x="34" y="458"/>
                </a:lnTo>
                <a:lnTo>
                  <a:pt x="40" y="460"/>
                </a:lnTo>
                <a:lnTo>
                  <a:pt x="44" y="464"/>
                </a:lnTo>
                <a:lnTo>
                  <a:pt x="40" y="468"/>
                </a:lnTo>
                <a:lnTo>
                  <a:pt x="38" y="472"/>
                </a:lnTo>
                <a:lnTo>
                  <a:pt x="34" y="476"/>
                </a:lnTo>
                <a:lnTo>
                  <a:pt x="40" y="478"/>
                </a:lnTo>
                <a:lnTo>
                  <a:pt x="44" y="482"/>
                </a:lnTo>
                <a:lnTo>
                  <a:pt x="48" y="486"/>
                </a:lnTo>
                <a:lnTo>
                  <a:pt x="48" y="490"/>
                </a:lnTo>
                <a:lnTo>
                  <a:pt x="48" y="496"/>
                </a:lnTo>
                <a:lnTo>
                  <a:pt x="54" y="496"/>
                </a:lnTo>
                <a:lnTo>
                  <a:pt x="60" y="498"/>
                </a:lnTo>
                <a:lnTo>
                  <a:pt x="64" y="500"/>
                </a:lnTo>
                <a:lnTo>
                  <a:pt x="66" y="504"/>
                </a:lnTo>
                <a:lnTo>
                  <a:pt x="66" y="508"/>
                </a:lnTo>
                <a:lnTo>
                  <a:pt x="66" y="514"/>
                </a:lnTo>
                <a:lnTo>
                  <a:pt x="62" y="520"/>
                </a:lnTo>
                <a:lnTo>
                  <a:pt x="68" y="524"/>
                </a:lnTo>
                <a:lnTo>
                  <a:pt x="72" y="528"/>
                </a:lnTo>
                <a:lnTo>
                  <a:pt x="74" y="534"/>
                </a:lnTo>
                <a:lnTo>
                  <a:pt x="76" y="540"/>
                </a:lnTo>
                <a:lnTo>
                  <a:pt x="76" y="546"/>
                </a:lnTo>
                <a:lnTo>
                  <a:pt x="96" y="546"/>
                </a:lnTo>
                <a:lnTo>
                  <a:pt x="118" y="544"/>
                </a:lnTo>
                <a:lnTo>
                  <a:pt x="114" y="552"/>
                </a:lnTo>
                <a:lnTo>
                  <a:pt x="112" y="558"/>
                </a:lnTo>
                <a:lnTo>
                  <a:pt x="110" y="566"/>
                </a:lnTo>
                <a:lnTo>
                  <a:pt x="108" y="572"/>
                </a:lnTo>
                <a:lnTo>
                  <a:pt x="114" y="572"/>
                </a:lnTo>
                <a:lnTo>
                  <a:pt x="120" y="572"/>
                </a:lnTo>
                <a:lnTo>
                  <a:pt x="126" y="572"/>
                </a:lnTo>
                <a:lnTo>
                  <a:pt x="122" y="578"/>
                </a:lnTo>
                <a:lnTo>
                  <a:pt x="118" y="584"/>
                </a:lnTo>
                <a:lnTo>
                  <a:pt x="116" y="592"/>
                </a:lnTo>
                <a:lnTo>
                  <a:pt x="122" y="592"/>
                </a:lnTo>
                <a:lnTo>
                  <a:pt x="128" y="592"/>
                </a:lnTo>
                <a:lnTo>
                  <a:pt x="136" y="592"/>
                </a:lnTo>
                <a:lnTo>
                  <a:pt x="134" y="594"/>
                </a:lnTo>
                <a:lnTo>
                  <a:pt x="132" y="598"/>
                </a:lnTo>
                <a:lnTo>
                  <a:pt x="130" y="602"/>
                </a:lnTo>
                <a:lnTo>
                  <a:pt x="128" y="604"/>
                </a:lnTo>
                <a:lnTo>
                  <a:pt x="144" y="606"/>
                </a:lnTo>
                <a:lnTo>
                  <a:pt x="156" y="610"/>
                </a:lnTo>
                <a:lnTo>
                  <a:pt x="164" y="622"/>
                </a:lnTo>
                <a:lnTo>
                  <a:pt x="162" y="620"/>
                </a:lnTo>
                <a:lnTo>
                  <a:pt x="160" y="618"/>
                </a:lnTo>
                <a:lnTo>
                  <a:pt x="164" y="614"/>
                </a:lnTo>
                <a:lnTo>
                  <a:pt x="168" y="614"/>
                </a:lnTo>
                <a:lnTo>
                  <a:pt x="170" y="614"/>
                </a:lnTo>
                <a:lnTo>
                  <a:pt x="172" y="614"/>
                </a:lnTo>
                <a:lnTo>
                  <a:pt x="174" y="618"/>
                </a:lnTo>
                <a:lnTo>
                  <a:pt x="174" y="620"/>
                </a:lnTo>
                <a:lnTo>
                  <a:pt x="176" y="624"/>
                </a:lnTo>
                <a:lnTo>
                  <a:pt x="178" y="628"/>
                </a:lnTo>
                <a:lnTo>
                  <a:pt x="178" y="630"/>
                </a:lnTo>
                <a:lnTo>
                  <a:pt x="180" y="632"/>
                </a:lnTo>
                <a:lnTo>
                  <a:pt x="184" y="634"/>
                </a:lnTo>
                <a:lnTo>
                  <a:pt x="188" y="636"/>
                </a:lnTo>
                <a:lnTo>
                  <a:pt x="190" y="636"/>
                </a:lnTo>
                <a:lnTo>
                  <a:pt x="194" y="638"/>
                </a:lnTo>
                <a:lnTo>
                  <a:pt x="198" y="638"/>
                </a:lnTo>
                <a:lnTo>
                  <a:pt x="200" y="640"/>
                </a:lnTo>
                <a:lnTo>
                  <a:pt x="202" y="644"/>
                </a:lnTo>
                <a:lnTo>
                  <a:pt x="204" y="648"/>
                </a:lnTo>
                <a:lnTo>
                  <a:pt x="206" y="646"/>
                </a:lnTo>
                <a:lnTo>
                  <a:pt x="210" y="646"/>
                </a:lnTo>
                <a:lnTo>
                  <a:pt x="212" y="644"/>
                </a:lnTo>
                <a:lnTo>
                  <a:pt x="216" y="648"/>
                </a:lnTo>
                <a:lnTo>
                  <a:pt x="220" y="654"/>
                </a:lnTo>
                <a:lnTo>
                  <a:pt x="222" y="658"/>
                </a:lnTo>
                <a:lnTo>
                  <a:pt x="224" y="654"/>
                </a:lnTo>
                <a:lnTo>
                  <a:pt x="228" y="650"/>
                </a:lnTo>
                <a:lnTo>
                  <a:pt x="232" y="652"/>
                </a:lnTo>
                <a:lnTo>
                  <a:pt x="234" y="654"/>
                </a:lnTo>
                <a:lnTo>
                  <a:pt x="238" y="656"/>
                </a:lnTo>
                <a:lnTo>
                  <a:pt x="238" y="662"/>
                </a:lnTo>
                <a:lnTo>
                  <a:pt x="240" y="666"/>
                </a:lnTo>
                <a:lnTo>
                  <a:pt x="252" y="662"/>
                </a:lnTo>
                <a:lnTo>
                  <a:pt x="262" y="666"/>
                </a:lnTo>
                <a:lnTo>
                  <a:pt x="270" y="674"/>
                </a:lnTo>
                <a:lnTo>
                  <a:pt x="276" y="686"/>
                </a:lnTo>
                <a:lnTo>
                  <a:pt x="274" y="678"/>
                </a:lnTo>
                <a:lnTo>
                  <a:pt x="276" y="674"/>
                </a:lnTo>
                <a:lnTo>
                  <a:pt x="278" y="670"/>
                </a:lnTo>
                <a:lnTo>
                  <a:pt x="280" y="668"/>
                </a:lnTo>
                <a:lnTo>
                  <a:pt x="284" y="666"/>
                </a:lnTo>
                <a:lnTo>
                  <a:pt x="288" y="668"/>
                </a:lnTo>
                <a:lnTo>
                  <a:pt x="292" y="672"/>
                </a:lnTo>
                <a:lnTo>
                  <a:pt x="296" y="678"/>
                </a:lnTo>
                <a:lnTo>
                  <a:pt x="294" y="674"/>
                </a:lnTo>
                <a:lnTo>
                  <a:pt x="294" y="674"/>
                </a:lnTo>
                <a:lnTo>
                  <a:pt x="296" y="674"/>
                </a:lnTo>
                <a:lnTo>
                  <a:pt x="298" y="674"/>
                </a:lnTo>
                <a:lnTo>
                  <a:pt x="300" y="676"/>
                </a:lnTo>
                <a:lnTo>
                  <a:pt x="302" y="680"/>
                </a:lnTo>
                <a:lnTo>
                  <a:pt x="304" y="682"/>
                </a:lnTo>
                <a:lnTo>
                  <a:pt x="304" y="686"/>
                </a:lnTo>
                <a:lnTo>
                  <a:pt x="310" y="682"/>
                </a:lnTo>
                <a:lnTo>
                  <a:pt x="318" y="680"/>
                </a:lnTo>
                <a:lnTo>
                  <a:pt x="324" y="678"/>
                </a:lnTo>
                <a:lnTo>
                  <a:pt x="326" y="682"/>
                </a:lnTo>
                <a:lnTo>
                  <a:pt x="328" y="684"/>
                </a:lnTo>
                <a:lnTo>
                  <a:pt x="330" y="688"/>
                </a:lnTo>
                <a:lnTo>
                  <a:pt x="330" y="692"/>
                </a:lnTo>
                <a:lnTo>
                  <a:pt x="332" y="686"/>
                </a:lnTo>
                <a:lnTo>
                  <a:pt x="332" y="684"/>
                </a:lnTo>
                <a:lnTo>
                  <a:pt x="334" y="682"/>
                </a:lnTo>
                <a:lnTo>
                  <a:pt x="338" y="684"/>
                </a:lnTo>
                <a:lnTo>
                  <a:pt x="340" y="684"/>
                </a:lnTo>
                <a:lnTo>
                  <a:pt x="344" y="688"/>
                </a:lnTo>
                <a:lnTo>
                  <a:pt x="346" y="690"/>
                </a:lnTo>
                <a:lnTo>
                  <a:pt x="350" y="694"/>
                </a:lnTo>
                <a:lnTo>
                  <a:pt x="352" y="698"/>
                </a:lnTo>
                <a:lnTo>
                  <a:pt x="356" y="702"/>
                </a:lnTo>
                <a:lnTo>
                  <a:pt x="358" y="706"/>
                </a:lnTo>
                <a:lnTo>
                  <a:pt x="360" y="708"/>
                </a:lnTo>
                <a:lnTo>
                  <a:pt x="364" y="700"/>
                </a:lnTo>
                <a:lnTo>
                  <a:pt x="370" y="700"/>
                </a:lnTo>
                <a:lnTo>
                  <a:pt x="378" y="704"/>
                </a:lnTo>
                <a:lnTo>
                  <a:pt x="386" y="712"/>
                </a:lnTo>
                <a:lnTo>
                  <a:pt x="392" y="718"/>
                </a:lnTo>
                <a:lnTo>
                  <a:pt x="386" y="714"/>
                </a:lnTo>
                <a:lnTo>
                  <a:pt x="384" y="710"/>
                </a:lnTo>
                <a:lnTo>
                  <a:pt x="382" y="706"/>
                </a:lnTo>
                <a:lnTo>
                  <a:pt x="382" y="702"/>
                </a:lnTo>
                <a:lnTo>
                  <a:pt x="384" y="696"/>
                </a:lnTo>
                <a:lnTo>
                  <a:pt x="386" y="692"/>
                </a:lnTo>
                <a:lnTo>
                  <a:pt x="390" y="690"/>
                </a:lnTo>
                <a:lnTo>
                  <a:pt x="394" y="686"/>
                </a:lnTo>
                <a:lnTo>
                  <a:pt x="398" y="686"/>
                </a:lnTo>
                <a:lnTo>
                  <a:pt x="404" y="688"/>
                </a:lnTo>
                <a:lnTo>
                  <a:pt x="408" y="690"/>
                </a:lnTo>
                <a:lnTo>
                  <a:pt x="412" y="696"/>
                </a:lnTo>
                <a:lnTo>
                  <a:pt x="414" y="692"/>
                </a:lnTo>
                <a:lnTo>
                  <a:pt x="414" y="690"/>
                </a:lnTo>
                <a:lnTo>
                  <a:pt x="418" y="688"/>
                </a:lnTo>
                <a:lnTo>
                  <a:pt x="420" y="686"/>
                </a:lnTo>
                <a:lnTo>
                  <a:pt x="424" y="686"/>
                </a:lnTo>
                <a:lnTo>
                  <a:pt x="428" y="688"/>
                </a:lnTo>
                <a:lnTo>
                  <a:pt x="432" y="690"/>
                </a:lnTo>
                <a:lnTo>
                  <a:pt x="434" y="694"/>
                </a:lnTo>
                <a:lnTo>
                  <a:pt x="438" y="682"/>
                </a:lnTo>
                <a:lnTo>
                  <a:pt x="450" y="676"/>
                </a:lnTo>
                <a:lnTo>
                  <a:pt x="462" y="674"/>
                </a:lnTo>
                <a:lnTo>
                  <a:pt x="472" y="680"/>
                </a:lnTo>
                <a:lnTo>
                  <a:pt x="482" y="672"/>
                </a:lnTo>
                <a:lnTo>
                  <a:pt x="494" y="666"/>
                </a:lnTo>
                <a:lnTo>
                  <a:pt x="504" y="660"/>
                </a:lnTo>
                <a:lnTo>
                  <a:pt x="506" y="658"/>
                </a:lnTo>
                <a:lnTo>
                  <a:pt x="508" y="656"/>
                </a:lnTo>
                <a:lnTo>
                  <a:pt x="508" y="654"/>
                </a:lnTo>
                <a:lnTo>
                  <a:pt x="510" y="654"/>
                </a:lnTo>
                <a:lnTo>
                  <a:pt x="514" y="652"/>
                </a:lnTo>
                <a:lnTo>
                  <a:pt x="520" y="652"/>
                </a:lnTo>
                <a:lnTo>
                  <a:pt x="524" y="652"/>
                </a:lnTo>
                <a:lnTo>
                  <a:pt x="528" y="654"/>
                </a:lnTo>
                <a:lnTo>
                  <a:pt x="534" y="656"/>
                </a:lnTo>
                <a:lnTo>
                  <a:pt x="540" y="658"/>
                </a:lnTo>
                <a:lnTo>
                  <a:pt x="538" y="654"/>
                </a:lnTo>
                <a:lnTo>
                  <a:pt x="538" y="652"/>
                </a:lnTo>
                <a:lnTo>
                  <a:pt x="538" y="648"/>
                </a:lnTo>
                <a:lnTo>
                  <a:pt x="550" y="648"/>
                </a:lnTo>
                <a:lnTo>
                  <a:pt x="562" y="650"/>
                </a:lnTo>
                <a:lnTo>
                  <a:pt x="558" y="648"/>
                </a:lnTo>
                <a:lnTo>
                  <a:pt x="552" y="646"/>
                </a:lnTo>
                <a:lnTo>
                  <a:pt x="550" y="644"/>
                </a:lnTo>
                <a:lnTo>
                  <a:pt x="546" y="640"/>
                </a:lnTo>
                <a:lnTo>
                  <a:pt x="544" y="634"/>
                </a:lnTo>
                <a:lnTo>
                  <a:pt x="544" y="628"/>
                </a:lnTo>
                <a:lnTo>
                  <a:pt x="546" y="622"/>
                </a:lnTo>
                <a:lnTo>
                  <a:pt x="548" y="616"/>
                </a:lnTo>
                <a:lnTo>
                  <a:pt x="552" y="614"/>
                </a:lnTo>
                <a:lnTo>
                  <a:pt x="558" y="612"/>
                </a:lnTo>
                <a:lnTo>
                  <a:pt x="564" y="612"/>
                </a:lnTo>
                <a:lnTo>
                  <a:pt x="570" y="612"/>
                </a:lnTo>
                <a:lnTo>
                  <a:pt x="576" y="612"/>
                </a:lnTo>
                <a:lnTo>
                  <a:pt x="572" y="608"/>
                </a:lnTo>
                <a:lnTo>
                  <a:pt x="572" y="606"/>
                </a:lnTo>
                <a:lnTo>
                  <a:pt x="570" y="602"/>
                </a:lnTo>
                <a:lnTo>
                  <a:pt x="570" y="598"/>
                </a:lnTo>
                <a:lnTo>
                  <a:pt x="584" y="600"/>
                </a:lnTo>
                <a:lnTo>
                  <a:pt x="592" y="598"/>
                </a:lnTo>
                <a:lnTo>
                  <a:pt x="600" y="594"/>
                </a:lnTo>
                <a:lnTo>
                  <a:pt x="612" y="586"/>
                </a:lnTo>
                <a:lnTo>
                  <a:pt x="614" y="582"/>
                </a:lnTo>
                <a:lnTo>
                  <a:pt x="620" y="580"/>
                </a:lnTo>
                <a:lnTo>
                  <a:pt x="624" y="580"/>
                </a:lnTo>
                <a:lnTo>
                  <a:pt x="626" y="576"/>
                </a:lnTo>
                <a:lnTo>
                  <a:pt x="628" y="572"/>
                </a:lnTo>
                <a:lnTo>
                  <a:pt x="628" y="568"/>
                </a:lnTo>
                <a:lnTo>
                  <a:pt x="628" y="562"/>
                </a:lnTo>
                <a:lnTo>
                  <a:pt x="628" y="558"/>
                </a:lnTo>
                <a:lnTo>
                  <a:pt x="630" y="554"/>
                </a:lnTo>
                <a:lnTo>
                  <a:pt x="626" y="552"/>
                </a:lnTo>
                <a:lnTo>
                  <a:pt x="622" y="548"/>
                </a:lnTo>
                <a:lnTo>
                  <a:pt x="620" y="548"/>
                </a:lnTo>
                <a:lnTo>
                  <a:pt x="630" y="536"/>
                </a:lnTo>
                <a:lnTo>
                  <a:pt x="642" y="532"/>
                </a:lnTo>
                <a:lnTo>
                  <a:pt x="656" y="534"/>
                </a:lnTo>
                <a:lnTo>
                  <a:pt x="656" y="530"/>
                </a:lnTo>
                <a:lnTo>
                  <a:pt x="656" y="524"/>
                </a:lnTo>
                <a:lnTo>
                  <a:pt x="656" y="520"/>
                </a:lnTo>
                <a:lnTo>
                  <a:pt x="658" y="516"/>
                </a:lnTo>
                <a:lnTo>
                  <a:pt x="658" y="512"/>
                </a:lnTo>
                <a:lnTo>
                  <a:pt x="662" y="510"/>
                </a:lnTo>
                <a:lnTo>
                  <a:pt x="666" y="508"/>
                </a:lnTo>
                <a:lnTo>
                  <a:pt x="672" y="508"/>
                </a:lnTo>
                <a:lnTo>
                  <a:pt x="674" y="502"/>
                </a:lnTo>
                <a:lnTo>
                  <a:pt x="676" y="498"/>
                </a:lnTo>
                <a:lnTo>
                  <a:pt x="678" y="494"/>
                </a:lnTo>
                <a:lnTo>
                  <a:pt x="682" y="492"/>
                </a:lnTo>
                <a:lnTo>
                  <a:pt x="684" y="490"/>
                </a:lnTo>
                <a:lnTo>
                  <a:pt x="688" y="490"/>
                </a:lnTo>
                <a:lnTo>
                  <a:pt x="692" y="488"/>
                </a:lnTo>
                <a:lnTo>
                  <a:pt x="696" y="484"/>
                </a:lnTo>
                <a:lnTo>
                  <a:pt x="698" y="482"/>
                </a:lnTo>
                <a:lnTo>
                  <a:pt x="694" y="478"/>
                </a:lnTo>
                <a:lnTo>
                  <a:pt x="690" y="476"/>
                </a:lnTo>
                <a:lnTo>
                  <a:pt x="688" y="472"/>
                </a:lnTo>
                <a:lnTo>
                  <a:pt x="692" y="466"/>
                </a:lnTo>
                <a:lnTo>
                  <a:pt x="700" y="462"/>
                </a:lnTo>
                <a:lnTo>
                  <a:pt x="708" y="458"/>
                </a:lnTo>
                <a:lnTo>
                  <a:pt x="714" y="452"/>
                </a:lnTo>
                <a:lnTo>
                  <a:pt x="704" y="446"/>
                </a:lnTo>
                <a:lnTo>
                  <a:pt x="700" y="436"/>
                </a:lnTo>
                <a:lnTo>
                  <a:pt x="700" y="424"/>
                </a:lnTo>
                <a:lnTo>
                  <a:pt x="708" y="414"/>
                </a:lnTo>
                <a:lnTo>
                  <a:pt x="702" y="412"/>
                </a:lnTo>
                <a:lnTo>
                  <a:pt x="696" y="410"/>
                </a:lnTo>
                <a:lnTo>
                  <a:pt x="692" y="408"/>
                </a:lnTo>
                <a:lnTo>
                  <a:pt x="706" y="402"/>
                </a:lnTo>
                <a:lnTo>
                  <a:pt x="712" y="398"/>
                </a:lnTo>
                <a:lnTo>
                  <a:pt x="714" y="392"/>
                </a:lnTo>
                <a:lnTo>
                  <a:pt x="716" y="382"/>
                </a:lnTo>
                <a:lnTo>
                  <a:pt x="718" y="370"/>
                </a:lnTo>
                <a:lnTo>
                  <a:pt x="724" y="362"/>
                </a:lnTo>
                <a:lnTo>
                  <a:pt x="728" y="356"/>
                </a:lnTo>
                <a:lnTo>
                  <a:pt x="734" y="352"/>
                </a:lnTo>
                <a:lnTo>
                  <a:pt x="736" y="348"/>
                </a:lnTo>
                <a:lnTo>
                  <a:pt x="736" y="342"/>
                </a:lnTo>
                <a:lnTo>
                  <a:pt x="732" y="332"/>
                </a:lnTo>
                <a:lnTo>
                  <a:pt x="736" y="330"/>
                </a:lnTo>
                <a:lnTo>
                  <a:pt x="742" y="328"/>
                </a:lnTo>
                <a:lnTo>
                  <a:pt x="736" y="326"/>
                </a:lnTo>
                <a:lnTo>
                  <a:pt x="730" y="322"/>
                </a:lnTo>
                <a:lnTo>
                  <a:pt x="722" y="320"/>
                </a:lnTo>
                <a:lnTo>
                  <a:pt x="718" y="316"/>
                </a:lnTo>
                <a:lnTo>
                  <a:pt x="714" y="312"/>
                </a:lnTo>
                <a:lnTo>
                  <a:pt x="710" y="306"/>
                </a:lnTo>
                <a:lnTo>
                  <a:pt x="716" y="306"/>
                </a:lnTo>
                <a:lnTo>
                  <a:pt x="720" y="302"/>
                </a:lnTo>
                <a:lnTo>
                  <a:pt x="726" y="302"/>
                </a:lnTo>
                <a:lnTo>
                  <a:pt x="722" y="298"/>
                </a:lnTo>
                <a:lnTo>
                  <a:pt x="718" y="296"/>
                </a:lnTo>
                <a:lnTo>
                  <a:pt x="714" y="294"/>
                </a:lnTo>
                <a:lnTo>
                  <a:pt x="710" y="292"/>
                </a:lnTo>
                <a:lnTo>
                  <a:pt x="706" y="290"/>
                </a:lnTo>
                <a:lnTo>
                  <a:pt x="702" y="286"/>
                </a:lnTo>
                <a:lnTo>
                  <a:pt x="706" y="284"/>
                </a:lnTo>
                <a:lnTo>
                  <a:pt x="708" y="282"/>
                </a:lnTo>
                <a:lnTo>
                  <a:pt x="708" y="276"/>
                </a:lnTo>
                <a:lnTo>
                  <a:pt x="704" y="272"/>
                </a:lnTo>
                <a:lnTo>
                  <a:pt x="700" y="268"/>
                </a:lnTo>
                <a:lnTo>
                  <a:pt x="694" y="268"/>
                </a:lnTo>
                <a:lnTo>
                  <a:pt x="698" y="258"/>
                </a:lnTo>
                <a:lnTo>
                  <a:pt x="704" y="248"/>
                </a:lnTo>
                <a:lnTo>
                  <a:pt x="710" y="238"/>
                </a:lnTo>
                <a:lnTo>
                  <a:pt x="700" y="250"/>
                </a:lnTo>
                <a:lnTo>
                  <a:pt x="694" y="252"/>
                </a:lnTo>
                <a:lnTo>
                  <a:pt x="690" y="250"/>
                </a:lnTo>
                <a:lnTo>
                  <a:pt x="682" y="244"/>
                </a:lnTo>
                <a:lnTo>
                  <a:pt x="672" y="234"/>
                </a:lnTo>
                <a:lnTo>
                  <a:pt x="680" y="222"/>
                </a:lnTo>
                <a:lnTo>
                  <a:pt x="678" y="212"/>
                </a:lnTo>
                <a:lnTo>
                  <a:pt x="672" y="206"/>
                </a:lnTo>
                <a:lnTo>
                  <a:pt x="662" y="202"/>
                </a:lnTo>
                <a:lnTo>
                  <a:pt x="650" y="202"/>
                </a:lnTo>
                <a:lnTo>
                  <a:pt x="654" y="198"/>
                </a:lnTo>
                <a:lnTo>
                  <a:pt x="658" y="196"/>
                </a:lnTo>
                <a:lnTo>
                  <a:pt x="662" y="192"/>
                </a:lnTo>
                <a:lnTo>
                  <a:pt x="664" y="188"/>
                </a:lnTo>
                <a:lnTo>
                  <a:pt x="660" y="184"/>
                </a:lnTo>
                <a:lnTo>
                  <a:pt x="654" y="182"/>
                </a:lnTo>
                <a:lnTo>
                  <a:pt x="650" y="180"/>
                </a:lnTo>
                <a:lnTo>
                  <a:pt x="648" y="184"/>
                </a:lnTo>
                <a:lnTo>
                  <a:pt x="646" y="190"/>
                </a:lnTo>
                <a:lnTo>
                  <a:pt x="644" y="192"/>
                </a:lnTo>
                <a:lnTo>
                  <a:pt x="640" y="196"/>
                </a:lnTo>
                <a:lnTo>
                  <a:pt x="640" y="184"/>
                </a:lnTo>
                <a:lnTo>
                  <a:pt x="640" y="172"/>
                </a:lnTo>
                <a:lnTo>
                  <a:pt x="638" y="162"/>
                </a:lnTo>
                <a:lnTo>
                  <a:pt x="632" y="154"/>
                </a:lnTo>
                <a:lnTo>
                  <a:pt x="622" y="152"/>
                </a:lnTo>
                <a:lnTo>
                  <a:pt x="622" y="146"/>
                </a:lnTo>
                <a:lnTo>
                  <a:pt x="622" y="140"/>
                </a:lnTo>
                <a:lnTo>
                  <a:pt x="622" y="134"/>
                </a:lnTo>
                <a:lnTo>
                  <a:pt x="622" y="128"/>
                </a:lnTo>
                <a:lnTo>
                  <a:pt x="618" y="110"/>
                </a:lnTo>
                <a:lnTo>
                  <a:pt x="614" y="94"/>
                </a:lnTo>
                <a:lnTo>
                  <a:pt x="612" y="98"/>
                </a:lnTo>
                <a:lnTo>
                  <a:pt x="612" y="104"/>
                </a:lnTo>
                <a:lnTo>
                  <a:pt x="610" y="108"/>
                </a:lnTo>
                <a:lnTo>
                  <a:pt x="608" y="114"/>
                </a:lnTo>
                <a:lnTo>
                  <a:pt x="606" y="118"/>
                </a:lnTo>
                <a:lnTo>
                  <a:pt x="602" y="120"/>
                </a:lnTo>
                <a:lnTo>
                  <a:pt x="598" y="122"/>
                </a:lnTo>
                <a:lnTo>
                  <a:pt x="592" y="122"/>
                </a:lnTo>
                <a:lnTo>
                  <a:pt x="592" y="118"/>
                </a:lnTo>
                <a:lnTo>
                  <a:pt x="592" y="114"/>
                </a:lnTo>
                <a:lnTo>
                  <a:pt x="592" y="108"/>
                </a:lnTo>
                <a:lnTo>
                  <a:pt x="590" y="112"/>
                </a:lnTo>
                <a:lnTo>
                  <a:pt x="586" y="114"/>
                </a:lnTo>
                <a:lnTo>
                  <a:pt x="582" y="116"/>
                </a:lnTo>
                <a:lnTo>
                  <a:pt x="574" y="100"/>
                </a:lnTo>
                <a:lnTo>
                  <a:pt x="568" y="80"/>
                </a:lnTo>
                <a:lnTo>
                  <a:pt x="564" y="90"/>
                </a:lnTo>
                <a:lnTo>
                  <a:pt x="558" y="96"/>
                </a:lnTo>
                <a:lnTo>
                  <a:pt x="552" y="104"/>
                </a:lnTo>
                <a:lnTo>
                  <a:pt x="548" y="100"/>
                </a:lnTo>
                <a:lnTo>
                  <a:pt x="544" y="94"/>
                </a:lnTo>
                <a:lnTo>
                  <a:pt x="542" y="90"/>
                </a:lnTo>
                <a:lnTo>
                  <a:pt x="540" y="82"/>
                </a:lnTo>
                <a:lnTo>
                  <a:pt x="540" y="76"/>
                </a:lnTo>
                <a:lnTo>
                  <a:pt x="536" y="80"/>
                </a:lnTo>
                <a:lnTo>
                  <a:pt x="534" y="82"/>
                </a:lnTo>
                <a:lnTo>
                  <a:pt x="530" y="84"/>
                </a:lnTo>
                <a:lnTo>
                  <a:pt x="520" y="52"/>
                </a:lnTo>
                <a:lnTo>
                  <a:pt x="508" y="22"/>
                </a:lnTo>
                <a:lnTo>
                  <a:pt x="504" y="30"/>
                </a:lnTo>
                <a:lnTo>
                  <a:pt x="498" y="40"/>
                </a:lnTo>
                <a:lnTo>
                  <a:pt x="490" y="48"/>
                </a:lnTo>
                <a:lnTo>
                  <a:pt x="482" y="52"/>
                </a:lnTo>
                <a:lnTo>
                  <a:pt x="472" y="50"/>
                </a:lnTo>
                <a:lnTo>
                  <a:pt x="468" y="52"/>
                </a:lnTo>
                <a:lnTo>
                  <a:pt x="464" y="54"/>
                </a:lnTo>
                <a:lnTo>
                  <a:pt x="460" y="58"/>
                </a:lnTo>
                <a:lnTo>
                  <a:pt x="456" y="48"/>
                </a:lnTo>
                <a:lnTo>
                  <a:pt x="450" y="38"/>
                </a:lnTo>
                <a:lnTo>
                  <a:pt x="448" y="30"/>
                </a:lnTo>
                <a:lnTo>
                  <a:pt x="444" y="28"/>
                </a:lnTo>
                <a:lnTo>
                  <a:pt x="440" y="28"/>
                </a:lnTo>
                <a:lnTo>
                  <a:pt x="440" y="36"/>
                </a:lnTo>
                <a:lnTo>
                  <a:pt x="438" y="40"/>
                </a:lnTo>
                <a:lnTo>
                  <a:pt x="436" y="44"/>
                </a:lnTo>
                <a:lnTo>
                  <a:pt x="432" y="46"/>
                </a:lnTo>
                <a:lnTo>
                  <a:pt x="430" y="46"/>
                </a:lnTo>
                <a:lnTo>
                  <a:pt x="424" y="44"/>
                </a:lnTo>
                <a:lnTo>
                  <a:pt x="420" y="40"/>
                </a:lnTo>
                <a:lnTo>
                  <a:pt x="416" y="34"/>
                </a:lnTo>
                <a:lnTo>
                  <a:pt x="412" y="38"/>
                </a:lnTo>
                <a:lnTo>
                  <a:pt x="408" y="40"/>
                </a:lnTo>
                <a:lnTo>
                  <a:pt x="404" y="44"/>
                </a:lnTo>
                <a:lnTo>
                  <a:pt x="386" y="22"/>
                </a:lnTo>
                <a:lnTo>
                  <a:pt x="368" y="0"/>
                </a:lnTo>
                <a:lnTo>
                  <a:pt x="370" y="10"/>
                </a:lnTo>
                <a:lnTo>
                  <a:pt x="372" y="18"/>
                </a:lnTo>
                <a:lnTo>
                  <a:pt x="372" y="28"/>
                </a:lnTo>
                <a:lnTo>
                  <a:pt x="364" y="26"/>
                </a:lnTo>
                <a:lnTo>
                  <a:pt x="360" y="22"/>
                </a:lnTo>
                <a:lnTo>
                  <a:pt x="354" y="16"/>
                </a:lnTo>
                <a:lnTo>
                  <a:pt x="352" y="10"/>
                </a:lnTo>
                <a:lnTo>
                  <a:pt x="350" y="2"/>
                </a:lnTo>
                <a:lnTo>
                  <a:pt x="350" y="6"/>
                </a:lnTo>
                <a:lnTo>
                  <a:pt x="348" y="10"/>
                </a:lnTo>
                <a:lnTo>
                  <a:pt x="348" y="14"/>
                </a:lnTo>
                <a:lnTo>
                  <a:pt x="346" y="20"/>
                </a:lnTo>
                <a:lnTo>
                  <a:pt x="344" y="24"/>
                </a:lnTo>
                <a:lnTo>
                  <a:pt x="342" y="28"/>
                </a:lnTo>
                <a:lnTo>
                  <a:pt x="340" y="32"/>
                </a:lnTo>
                <a:lnTo>
                  <a:pt x="338" y="34"/>
                </a:lnTo>
                <a:lnTo>
                  <a:pt x="334" y="34"/>
                </a:lnTo>
                <a:lnTo>
                  <a:pt x="330" y="32"/>
                </a:lnTo>
                <a:lnTo>
                  <a:pt x="326" y="28"/>
                </a:lnTo>
                <a:lnTo>
                  <a:pt x="326" y="32"/>
                </a:lnTo>
                <a:lnTo>
                  <a:pt x="328" y="38"/>
                </a:lnTo>
                <a:lnTo>
                  <a:pt x="324" y="36"/>
                </a:lnTo>
                <a:lnTo>
                  <a:pt x="320" y="34"/>
                </a:lnTo>
                <a:lnTo>
                  <a:pt x="316" y="32"/>
                </a:lnTo>
                <a:lnTo>
                  <a:pt x="314" y="36"/>
                </a:lnTo>
                <a:lnTo>
                  <a:pt x="314" y="40"/>
                </a:lnTo>
                <a:lnTo>
                  <a:pt x="312" y="44"/>
                </a:lnTo>
                <a:lnTo>
                  <a:pt x="294" y="42"/>
                </a:lnTo>
                <a:lnTo>
                  <a:pt x="278" y="32"/>
                </a:lnTo>
                <a:lnTo>
                  <a:pt x="264" y="18"/>
                </a:lnTo>
                <a:lnTo>
                  <a:pt x="250" y="4"/>
                </a:lnTo>
                <a:lnTo>
                  <a:pt x="260" y="6"/>
                </a:lnTo>
                <a:lnTo>
                  <a:pt x="266" y="14"/>
                </a:lnTo>
                <a:lnTo>
                  <a:pt x="270" y="24"/>
                </a:lnTo>
                <a:lnTo>
                  <a:pt x="274" y="34"/>
                </a:lnTo>
                <a:lnTo>
                  <a:pt x="282" y="40"/>
                </a:lnTo>
                <a:lnTo>
                  <a:pt x="256" y="12"/>
                </a:lnTo>
                <a:close/>
              </a:path>
            </a:pathLst>
          </a:custGeom>
          <a:solidFill>
            <a:srgbClr val="FF6600"/>
          </a:solidFill>
          <a:ln w="0">
            <a:noFill/>
            <a:prstDash val="solid"/>
            <a:round/>
            <a:headEnd/>
            <a:tailEnd/>
          </a:ln>
          <a:effectLst/>
        </p:spPr>
        <p:txBody>
          <a:bodyPr anchor="ctr"/>
          <a:lstStyle/>
          <a:p>
            <a:pPr indent="360363" algn="ctr"/>
            <a:r>
              <a:rPr lang="en-US" sz="2800" b="1" smtClean="0"/>
              <a:t>Cấu trúc khai báo biến mảng trong Pascal</a:t>
            </a:r>
            <a:endParaRPr lang="en-US" sz="28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to="" calcmode="lin" valueType="num">
                                      <p:cBhvr>
                                        <p:cTn id="7" dur="1" fill="hold"/>
                                        <p:tgtEl>
                                          <p:spTgt spid="1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iterate type="lt">
                                    <p:tmAbs val="0"/>
                                  </p:iterate>
                                  <p:childTnLst>
                                    <p:set>
                                      <p:cBhvr>
                                        <p:cTn id="11" dur="1" fill="hold">
                                          <p:stCondLst>
                                            <p:cond delay="0"/>
                                          </p:stCondLst>
                                        </p:cTn>
                                        <p:tgtEl>
                                          <p:spTgt spid="16"/>
                                        </p:tgtEl>
                                        <p:attrNameLst>
                                          <p:attrName>style.visibility</p:attrName>
                                        </p:attrNameLst>
                                      </p:cBhvr>
                                      <p:to>
                                        <p:strVal val="visible"/>
                                      </p:to>
                                    </p:set>
                                    <p:anim to="" calcmode="lin" valueType="num">
                                      <p:cBhvr>
                                        <p:cTn id="12" dur="1" fill="hold"/>
                                        <p:tgtEl>
                                          <p:spTgt spid="16"/>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14" presetClass="exit" presetSubtype="10" fill="hold" grpId="1" nodeType="clickEffect">
                                  <p:stCondLst>
                                    <p:cond delay="0"/>
                                  </p:stCondLst>
                                  <p:iterate type="lt">
                                    <p:tmPct val="0"/>
                                  </p:iterate>
                                  <p:childTnLst>
                                    <p:animEffect transition="out" filter="randombar(horizontal)">
                                      <p:cBhvr>
                                        <p:cTn id="16" dur="500"/>
                                        <p:tgtEl>
                                          <p:spTgt spid="16"/>
                                        </p:tgtEl>
                                      </p:cBhvr>
                                    </p:animEffect>
                                    <p:set>
                                      <p:cBhvr>
                                        <p:cTn id="17" dur="1" fill="hold">
                                          <p:stCondLst>
                                            <p:cond delay="499"/>
                                          </p:stCondLst>
                                        </p:cTn>
                                        <p:tgtEl>
                                          <p:spTgt spid="1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 presetClass="entr" presetSubtype="2" fill="hold" grpId="0" nodeType="clickEffect">
                                  <p:stCondLst>
                                    <p:cond delay="0"/>
                                  </p:stCondLst>
                                  <p:childTnLst>
                                    <p:set>
                                      <p:cBhvr>
                                        <p:cTn id="21" dur="1" fill="hold">
                                          <p:stCondLst>
                                            <p:cond delay="0"/>
                                          </p:stCondLst>
                                        </p:cTn>
                                        <p:tgtEl>
                                          <p:spTgt spid="388100"/>
                                        </p:tgtEl>
                                        <p:attrNameLst>
                                          <p:attrName>style.visibility</p:attrName>
                                        </p:attrNameLst>
                                      </p:cBhvr>
                                      <p:to>
                                        <p:strVal val="visible"/>
                                      </p:to>
                                    </p:set>
                                    <p:anim calcmode="lin" valueType="num">
                                      <p:cBhvr additive="base">
                                        <p:cTn id="22" dur="500" fill="hold"/>
                                        <p:tgtEl>
                                          <p:spTgt spid="388100"/>
                                        </p:tgtEl>
                                        <p:attrNameLst>
                                          <p:attrName>ppt_x</p:attrName>
                                        </p:attrNameLst>
                                      </p:cBhvr>
                                      <p:tavLst>
                                        <p:tav tm="0">
                                          <p:val>
                                            <p:strVal val="1+#ppt_w/2"/>
                                          </p:val>
                                        </p:tav>
                                        <p:tav tm="100000">
                                          <p:val>
                                            <p:strVal val="#ppt_x"/>
                                          </p:val>
                                        </p:tav>
                                      </p:tavLst>
                                    </p:anim>
                                    <p:anim calcmode="lin" valueType="num">
                                      <p:cBhvr additive="base">
                                        <p:cTn id="23" dur="500" fill="hold"/>
                                        <p:tgtEl>
                                          <p:spTgt spid="388100"/>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checkerboard(across)">
                                      <p:cBhvr>
                                        <p:cTn id="28" dur="500"/>
                                        <p:tgtEl>
                                          <p:spTgt spid="17"/>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88101"/>
                                        </p:tgtEl>
                                        <p:attrNameLst>
                                          <p:attrName>style.visibility</p:attrName>
                                        </p:attrNameLst>
                                      </p:cBhvr>
                                      <p:to>
                                        <p:strVal val="visible"/>
                                      </p:to>
                                    </p:set>
                                    <p:animEffect transition="in" filter="wipe(left)">
                                      <p:cBhvr>
                                        <p:cTn id="31" dur="500"/>
                                        <p:tgtEl>
                                          <p:spTgt spid="388101"/>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88102"/>
                                        </p:tgtEl>
                                        <p:attrNameLst>
                                          <p:attrName>style.visibility</p:attrName>
                                        </p:attrNameLst>
                                      </p:cBhvr>
                                      <p:to>
                                        <p:strVal val="visible"/>
                                      </p:to>
                                    </p:set>
                                    <p:animEffect transition="in" filter="wipe(left)">
                                      <p:cBhvr>
                                        <p:cTn id="34" dur="500"/>
                                        <p:tgtEl>
                                          <p:spTgt spid="388102"/>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388103"/>
                                        </p:tgtEl>
                                        <p:attrNameLst>
                                          <p:attrName>style.visibility</p:attrName>
                                        </p:attrNameLst>
                                      </p:cBhvr>
                                      <p:to>
                                        <p:strVal val="visible"/>
                                      </p:to>
                                    </p:set>
                                    <p:animEffect transition="in" filter="wipe(left)">
                                      <p:cBhvr>
                                        <p:cTn id="37" dur="500"/>
                                        <p:tgtEl>
                                          <p:spTgt spid="388103"/>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388105"/>
                                        </p:tgtEl>
                                        <p:attrNameLst>
                                          <p:attrName>style.visibility</p:attrName>
                                        </p:attrNameLst>
                                      </p:cBhvr>
                                      <p:to>
                                        <p:strVal val="visible"/>
                                      </p:to>
                                    </p:set>
                                    <p:animEffect transition="in" filter="wipe(left)">
                                      <p:cBhvr>
                                        <p:cTn id="40" dur="500"/>
                                        <p:tgtEl>
                                          <p:spTgt spid="388105"/>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iterate type="lt">
                                    <p:tmAbs val="75"/>
                                  </p:iterate>
                                  <p:childTnLst>
                                    <p:set>
                                      <p:cBhvr>
                                        <p:cTn id="44" dur="1" fill="hold">
                                          <p:stCondLst>
                                            <p:cond delay="74"/>
                                          </p:stCondLst>
                                        </p:cTn>
                                        <p:tgtEl>
                                          <p:spTgt spid="388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388100" grpId="0" animBg="1"/>
      <p:bldP spid="388101" grpId="0"/>
      <p:bldP spid="388102" grpId="0"/>
      <p:bldP spid="388103" grpId="0"/>
      <p:bldP spid="388104" grpId="0" autoUpdateAnimBg="0"/>
      <p:bldP spid="388105" grpId="0"/>
      <p:bldP spid="16" grpId="0" animBg="1"/>
      <p:bldP spid="16"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Text Box 2"/>
          <p:cNvSpPr txBox="1">
            <a:spLocks noChangeArrowheads="1"/>
          </p:cNvSpPr>
          <p:nvPr/>
        </p:nvSpPr>
        <p:spPr bwMode="auto">
          <a:xfrm>
            <a:off x="11536363" y="5248275"/>
            <a:ext cx="184150" cy="366713"/>
          </a:xfrm>
          <a:prstGeom prst="rect">
            <a:avLst/>
          </a:prstGeom>
          <a:noFill/>
          <a:ln w="9525">
            <a:noFill/>
            <a:miter lim="800000"/>
            <a:headEnd/>
            <a:tailEnd/>
          </a:ln>
        </p:spPr>
        <p:txBody>
          <a:bodyPr wrap="none">
            <a:spAutoFit/>
          </a:bodyPr>
          <a:lstStyle/>
          <a:p>
            <a:pPr eaLnBrk="1" hangingPunct="1"/>
            <a:endParaRPr lang="en-US">
              <a:latin typeface="Arial" charset="0"/>
            </a:endParaRPr>
          </a:p>
        </p:txBody>
      </p:sp>
      <p:grpSp>
        <p:nvGrpSpPr>
          <p:cNvPr id="6" name="Group 5"/>
          <p:cNvGrpSpPr/>
          <p:nvPr/>
        </p:nvGrpSpPr>
        <p:grpSpPr>
          <a:xfrm>
            <a:off x="228600" y="304800"/>
            <a:ext cx="7541718" cy="830815"/>
            <a:chOff x="228600" y="312185"/>
            <a:chExt cx="7541718" cy="830815"/>
          </a:xfrm>
        </p:grpSpPr>
        <p:sp>
          <p:nvSpPr>
            <p:cNvPr id="7" name="AutoShape 23"/>
            <p:cNvSpPr>
              <a:spLocks noChangeArrowheads="1"/>
            </p:cNvSpPr>
            <p:nvPr/>
          </p:nvSpPr>
          <p:spPr bwMode="gray">
            <a:xfrm>
              <a:off x="669905" y="417961"/>
              <a:ext cx="7100413" cy="644266"/>
            </a:xfrm>
            <a:prstGeom prst="roundRect">
              <a:avLst>
                <a:gd name="adj" fmla="val 16667"/>
              </a:avLst>
            </a:prstGeom>
            <a:solidFill>
              <a:schemeClr val="hlink"/>
            </a:solidFill>
            <a:ln w="28575" algn="ctr">
              <a:solidFill>
                <a:srgbClr val="FFFFFF"/>
              </a:solidFill>
              <a:round/>
              <a:headEnd/>
              <a:tailEnd/>
            </a:ln>
            <a:effectLst>
              <a:outerShdw dist="71842" dir="2700000" algn="ctr" rotWithShape="0">
                <a:schemeClr val="bg2">
                  <a:alpha val="50000"/>
                </a:schemeClr>
              </a:outerShdw>
            </a:effectLst>
          </p:spPr>
          <p:txBody>
            <a:bodyPr wrap="none" anchor="ctr"/>
            <a:lstStyle/>
            <a:p>
              <a:endParaRPr lang="en-US" sz="1600">
                <a:latin typeface="Times New Roman" pitchFamily="18" charset="0"/>
                <a:cs typeface="Times New Roman" pitchFamily="18" charset="0"/>
              </a:endParaRPr>
            </a:p>
          </p:txBody>
        </p:sp>
        <p:sp>
          <p:nvSpPr>
            <p:cNvPr id="8" name="AutoShape 24"/>
            <p:cNvSpPr>
              <a:spLocks noChangeArrowheads="1"/>
            </p:cNvSpPr>
            <p:nvPr/>
          </p:nvSpPr>
          <p:spPr bwMode="gray">
            <a:xfrm>
              <a:off x="727093" y="441039"/>
              <a:ext cx="7018063" cy="284631"/>
            </a:xfrm>
            <a:prstGeom prst="roundRect">
              <a:avLst>
                <a:gd name="adj" fmla="val 31505"/>
              </a:avLst>
            </a:prstGeom>
            <a:gradFill rotWithShape="1">
              <a:gsLst>
                <a:gs pos="0">
                  <a:srgbClr val="FFFFFF">
                    <a:alpha val="70000"/>
                  </a:srgbClr>
                </a:gs>
                <a:gs pos="100000">
                  <a:schemeClr val="hlink">
                    <a:alpha val="70000"/>
                  </a:schemeClr>
                </a:gs>
              </a:gsLst>
              <a:lin ang="5400000" scaled="1"/>
            </a:gradFill>
            <a:ln w="9525" algn="ctr">
              <a:noFill/>
              <a:round/>
              <a:headEnd/>
              <a:tailEnd/>
            </a:ln>
            <a:effectLst/>
          </p:spPr>
          <p:txBody>
            <a:bodyPr wrap="none" anchor="ctr"/>
            <a:lstStyle/>
            <a:p>
              <a:endParaRPr lang="en-US" sz="1600">
                <a:latin typeface="Times New Roman" pitchFamily="18" charset="0"/>
                <a:cs typeface="Times New Roman" pitchFamily="18" charset="0"/>
              </a:endParaRPr>
            </a:p>
          </p:txBody>
        </p:sp>
        <p:sp>
          <p:nvSpPr>
            <p:cNvPr id="9" name="Text Box 25"/>
            <p:cNvSpPr txBox="1">
              <a:spLocks noChangeArrowheads="1"/>
            </p:cNvSpPr>
            <p:nvPr/>
          </p:nvSpPr>
          <p:spPr bwMode="black">
            <a:xfrm>
              <a:off x="1462190" y="366299"/>
              <a:ext cx="5929210" cy="646331"/>
            </a:xfrm>
            <a:prstGeom prst="rect">
              <a:avLst/>
            </a:prstGeom>
            <a:noFill/>
            <a:ln w="9525" algn="ctr">
              <a:noFill/>
              <a:miter lim="800000"/>
              <a:headEnd/>
              <a:tailEnd/>
            </a:ln>
            <a:effectLst>
              <a:outerShdw dist="17961" dir="2700000" algn="ctr" rotWithShape="0">
                <a:srgbClr val="000000">
                  <a:alpha val="50000"/>
                </a:srgbClr>
              </a:outerShdw>
            </a:effectLst>
          </p:spPr>
          <p:txBody>
            <a:bodyPr wrap="square">
              <a:spAutoFit/>
            </a:bodyPr>
            <a:lstStyle/>
            <a:p>
              <a:pPr eaLnBrk="0" hangingPunct="0"/>
              <a:r>
                <a:rPr lang="en-US" sz="3600" b="1" smtClean="0">
                  <a:latin typeface="Times New Roman" pitchFamily="18" charset="0"/>
                  <a:cs typeface="Times New Roman" pitchFamily="18" charset="0"/>
                </a:rPr>
                <a:t>Ví dụ về biến mảng</a:t>
              </a:r>
              <a:endParaRPr lang="en-US" sz="3600" b="1">
                <a:latin typeface="Times New Roman" pitchFamily="18" charset="0"/>
                <a:cs typeface="Times New Roman" pitchFamily="18" charset="0"/>
              </a:endParaRPr>
            </a:p>
          </p:txBody>
        </p:sp>
        <p:sp>
          <p:nvSpPr>
            <p:cNvPr id="10" name="AutoShape 26"/>
            <p:cNvSpPr>
              <a:spLocks noChangeArrowheads="1"/>
            </p:cNvSpPr>
            <p:nvPr/>
          </p:nvSpPr>
          <p:spPr bwMode="gray">
            <a:xfrm>
              <a:off x="228600" y="312185"/>
              <a:ext cx="988202" cy="830815"/>
            </a:xfrm>
            <a:prstGeom prst="diamond">
              <a:avLst/>
            </a:prstGeom>
            <a:solidFill>
              <a:schemeClr val="hlink"/>
            </a:solidFill>
            <a:ln w="25400" algn="ctr">
              <a:solidFill>
                <a:schemeClr val="bg1"/>
              </a:solidFill>
              <a:miter lim="800000"/>
              <a:headEnd/>
              <a:tailEnd/>
            </a:ln>
            <a:effectLst>
              <a:outerShdw dist="76200" algn="ctr" rotWithShape="0">
                <a:schemeClr val="bg2">
                  <a:alpha val="50000"/>
                </a:schemeClr>
              </a:outerShdw>
            </a:effectLst>
          </p:spPr>
          <p:txBody>
            <a:bodyPr wrap="none" anchor="ctr"/>
            <a:lstStyle/>
            <a:p>
              <a:endParaRPr lang="en-US" sz="1600">
                <a:latin typeface="Times New Roman" pitchFamily="18" charset="0"/>
                <a:cs typeface="Times New Roman" pitchFamily="18" charset="0"/>
              </a:endParaRPr>
            </a:p>
          </p:txBody>
        </p:sp>
        <p:sp>
          <p:nvSpPr>
            <p:cNvPr id="11" name="Text Box 27"/>
            <p:cNvSpPr txBox="1">
              <a:spLocks noChangeArrowheads="1"/>
            </p:cNvSpPr>
            <p:nvPr/>
          </p:nvSpPr>
          <p:spPr bwMode="gray">
            <a:xfrm>
              <a:off x="430518" y="431422"/>
              <a:ext cx="510113" cy="461665"/>
            </a:xfrm>
            <a:prstGeom prst="rect">
              <a:avLst/>
            </a:prstGeom>
            <a:noFill/>
            <a:ln w="9525" algn="ctr">
              <a:noFill/>
              <a:miter lim="800000"/>
              <a:headEnd/>
              <a:tailEnd/>
            </a:ln>
            <a:effectLst/>
          </p:spPr>
          <p:txBody>
            <a:bodyPr wrap="square">
              <a:spAutoFit/>
            </a:bodyPr>
            <a:lstStyle/>
            <a:p>
              <a:pPr algn="ctr" eaLnBrk="0" hangingPunct="0"/>
              <a:r>
                <a:rPr lang="en-US" sz="2400" b="1">
                  <a:latin typeface="Times New Roman" pitchFamily="18" charset="0"/>
                  <a:cs typeface="Times New Roman" pitchFamily="18" charset="0"/>
                </a:rPr>
                <a:t>2</a:t>
              </a:r>
            </a:p>
          </p:txBody>
        </p:sp>
      </p:grpSp>
      <p:sp>
        <p:nvSpPr>
          <p:cNvPr id="12" name="AutoShape 3"/>
          <p:cNvSpPr>
            <a:spLocks noChangeArrowheads="1"/>
          </p:cNvSpPr>
          <p:nvPr/>
        </p:nvSpPr>
        <p:spPr bwMode="auto">
          <a:xfrm>
            <a:off x="0" y="1544638"/>
            <a:ext cx="8775700" cy="3484562"/>
          </a:xfrm>
          <a:prstGeom prst="cloudCallout">
            <a:avLst>
              <a:gd name="adj1" fmla="val -27885"/>
              <a:gd name="adj2" fmla="val 51280"/>
            </a:avLst>
          </a:prstGeom>
          <a:ln>
            <a:headEnd/>
            <a:tailEnd/>
          </a:ln>
        </p:spPr>
        <p:style>
          <a:lnRef idx="2">
            <a:schemeClr val="accent1"/>
          </a:lnRef>
          <a:fillRef idx="1">
            <a:schemeClr val="lt1"/>
          </a:fillRef>
          <a:effectRef idx="0">
            <a:schemeClr val="accent1"/>
          </a:effectRef>
          <a:fontRef idx="minor">
            <a:schemeClr val="dk1"/>
          </a:fontRef>
        </p:style>
        <p:txBody>
          <a:bodyPr/>
          <a:lstStyle/>
          <a:p>
            <a:pPr marL="342900" indent="-342900" algn="just"/>
            <a:r>
              <a:rPr lang="en-US" sz="2400" b="1" u="sng" smtClean="0">
                <a:solidFill>
                  <a:schemeClr val="tx1"/>
                </a:solidFill>
                <a:latin typeface="Times New Roman" pitchFamily="18" charset="0"/>
                <a:cs typeface="Times New Roman" pitchFamily="18" charset="0"/>
              </a:rPr>
              <a:t>Ví dụ</a:t>
            </a:r>
            <a:r>
              <a:rPr lang="en-US" sz="2400" smtClean="0">
                <a:solidFill>
                  <a:schemeClr val="tx1"/>
                </a:solidFill>
                <a:latin typeface="Times New Roman" pitchFamily="18" charset="0"/>
                <a:cs typeface="Times New Roman" pitchFamily="18" charset="0"/>
              </a:rPr>
              <a:t>: Nhập vào nhiệt độ (trung bình) của mỗi ngày trong tuần, </a:t>
            </a:r>
          </a:p>
          <a:p>
            <a:pPr marL="342900" indent="-342900" algn="just">
              <a:buFontTx/>
              <a:buAutoNum type="arabicPeriod"/>
            </a:pPr>
            <a:r>
              <a:rPr lang="en-US" sz="2400" smtClean="0">
                <a:solidFill>
                  <a:schemeClr val="tx1"/>
                </a:solidFill>
                <a:latin typeface="Times New Roman" pitchFamily="18" charset="0"/>
                <a:cs typeface="Times New Roman" pitchFamily="18" charset="0"/>
              </a:rPr>
              <a:t>Tính và đưa ra màn hình nhiệt độ trung bình của tuần. </a:t>
            </a:r>
          </a:p>
          <a:p>
            <a:pPr marL="342900" indent="-342900" algn="just">
              <a:buFontTx/>
              <a:buAutoNum type="arabicPeriod"/>
            </a:pPr>
            <a:r>
              <a:rPr lang="en-US" sz="2400" smtClean="0">
                <a:solidFill>
                  <a:schemeClr val="tx1"/>
                </a:solidFill>
                <a:latin typeface="Times New Roman" pitchFamily="18" charset="0"/>
                <a:cs typeface="Times New Roman" pitchFamily="18" charset="0"/>
              </a:rPr>
              <a:t>Số lượng ngày trong tuần có nhiệt độ cao hơn nhiệt độ trung bình của tuần.</a:t>
            </a:r>
            <a:endParaRPr lang="en-US" sz="240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to="" calcmode="lin" valueType="num">
                                      <p:cBhvr>
                                        <p:cTn id="7" dur="1" fill="hold"/>
                                        <p:tgtEl>
                                          <p:spTgt spid="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p:cTn id="12" dur="500" fill="hold"/>
                                        <p:tgtEl>
                                          <p:spTgt spid="12"/>
                                        </p:tgtEl>
                                        <p:attrNameLst>
                                          <p:attrName>ppt_w</p:attrName>
                                        </p:attrNameLst>
                                      </p:cBhvr>
                                      <p:tavLst>
                                        <p:tav tm="0">
                                          <p:val>
                                            <p:fltVal val="0"/>
                                          </p:val>
                                        </p:tav>
                                        <p:tav tm="100000">
                                          <p:val>
                                            <p:strVal val="#ppt_w"/>
                                          </p:val>
                                        </p:tav>
                                      </p:tavLst>
                                    </p:anim>
                                    <p:anim calcmode="lin" valueType="num">
                                      <p:cBhvr>
                                        <p:cTn id="13" dur="500" fill="hold"/>
                                        <p:tgtEl>
                                          <p:spTgt spid="1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0" y="457200"/>
            <a:ext cx="6629400" cy="746125"/>
            <a:chOff x="221428" y="2031789"/>
            <a:chExt cx="3938596" cy="746125"/>
          </a:xfrm>
        </p:grpSpPr>
        <p:grpSp>
          <p:nvGrpSpPr>
            <p:cNvPr id="4" name="Group 8"/>
            <p:cNvGrpSpPr>
              <a:grpSpLocks/>
            </p:cNvGrpSpPr>
            <p:nvPr/>
          </p:nvGrpSpPr>
          <p:grpSpPr bwMode="auto">
            <a:xfrm>
              <a:off x="221428" y="2031789"/>
              <a:ext cx="3938596" cy="688975"/>
              <a:chOff x="720" y="1392"/>
              <a:chExt cx="4058" cy="480"/>
            </a:xfrm>
          </p:grpSpPr>
          <p:sp>
            <p:nvSpPr>
              <p:cNvPr id="5" name="AutoShape 9"/>
              <p:cNvSpPr>
                <a:spLocks noChangeArrowheads="1"/>
              </p:cNvSpPr>
              <p:nvPr/>
            </p:nvSpPr>
            <p:spPr bwMode="gray">
              <a:xfrm>
                <a:off x="720" y="1392"/>
                <a:ext cx="4058" cy="480"/>
              </a:xfrm>
              <a:prstGeom prst="roundRect">
                <a:avLst>
                  <a:gd name="adj" fmla="val 17509"/>
                </a:avLst>
              </a:prstGeom>
              <a:gradFill rotWithShape="1">
                <a:gsLst>
                  <a:gs pos="0">
                    <a:schemeClr val="hlink"/>
                  </a:gs>
                  <a:gs pos="50000">
                    <a:schemeClr val="hlink">
                      <a:gamma/>
                      <a:shade val="92157"/>
                      <a:invGamma/>
                    </a:schemeClr>
                  </a:gs>
                  <a:gs pos="100000">
                    <a:schemeClr val="hlink"/>
                  </a:gs>
                </a:gsLst>
                <a:lin ang="5400000" scaled="1"/>
              </a:gradFill>
              <a:ln w="9525">
                <a:noFill/>
                <a:round/>
                <a:headEnd/>
                <a:tailEnd/>
              </a:ln>
              <a:effectLst/>
            </p:spPr>
            <p:txBody>
              <a:bodyPr wrap="none" anchor="ctr"/>
              <a:lstStyle/>
              <a:p>
                <a:endParaRPr lang="en-US" sz="2400"/>
              </a:p>
            </p:txBody>
          </p:sp>
          <p:grpSp>
            <p:nvGrpSpPr>
              <p:cNvPr id="6" name="Group 10"/>
              <p:cNvGrpSpPr>
                <a:grpSpLocks/>
              </p:cNvGrpSpPr>
              <p:nvPr/>
            </p:nvGrpSpPr>
            <p:grpSpPr bwMode="auto">
              <a:xfrm>
                <a:off x="730" y="1407"/>
                <a:ext cx="4043" cy="444"/>
                <a:chOff x="744" y="1407"/>
                <a:chExt cx="3988" cy="444"/>
              </a:xfrm>
            </p:grpSpPr>
            <p:sp>
              <p:nvSpPr>
                <p:cNvPr id="7" name="AutoShape 11"/>
                <p:cNvSpPr>
                  <a:spLocks noChangeArrowheads="1"/>
                </p:cNvSpPr>
                <p:nvPr/>
              </p:nvSpPr>
              <p:spPr bwMode="gray">
                <a:xfrm>
                  <a:off x="744" y="1736"/>
                  <a:ext cx="3988" cy="115"/>
                </a:xfrm>
                <a:prstGeom prst="roundRect">
                  <a:avLst>
                    <a:gd name="adj" fmla="val 50000"/>
                  </a:avLst>
                </a:prstGeom>
                <a:gradFill rotWithShape="1">
                  <a:gsLst>
                    <a:gs pos="0">
                      <a:schemeClr val="hlink">
                        <a:alpha val="0"/>
                      </a:schemeClr>
                    </a:gs>
                    <a:gs pos="100000">
                      <a:schemeClr val="hlink">
                        <a:gamma/>
                        <a:tint val="0"/>
                        <a:invGamma/>
                      </a:schemeClr>
                    </a:gs>
                  </a:gsLst>
                  <a:lin ang="5400000" scaled="1"/>
                </a:gradFill>
                <a:ln w="9525">
                  <a:noFill/>
                  <a:round/>
                  <a:headEnd/>
                  <a:tailEnd/>
                </a:ln>
                <a:effectLst/>
              </p:spPr>
              <p:txBody>
                <a:bodyPr wrap="none" anchor="ctr"/>
                <a:lstStyle/>
                <a:p>
                  <a:endParaRPr lang="en-US"/>
                </a:p>
              </p:txBody>
            </p:sp>
            <p:sp>
              <p:nvSpPr>
                <p:cNvPr id="8" name="AutoShape 12"/>
                <p:cNvSpPr>
                  <a:spLocks noChangeArrowheads="1"/>
                </p:cNvSpPr>
                <p:nvPr/>
              </p:nvSpPr>
              <p:spPr bwMode="gray">
                <a:xfrm>
                  <a:off x="744" y="1407"/>
                  <a:ext cx="3988" cy="115"/>
                </a:xfrm>
                <a:prstGeom prst="roundRect">
                  <a:avLst>
                    <a:gd name="adj" fmla="val 50000"/>
                  </a:avLst>
                </a:prstGeom>
                <a:gradFill rotWithShape="1">
                  <a:gsLst>
                    <a:gs pos="0">
                      <a:schemeClr val="hlink">
                        <a:gamma/>
                        <a:tint val="25490"/>
                        <a:invGamma/>
                      </a:schemeClr>
                    </a:gs>
                    <a:gs pos="100000">
                      <a:schemeClr val="hlink">
                        <a:alpha val="0"/>
                      </a:schemeClr>
                    </a:gs>
                  </a:gsLst>
                  <a:lin ang="5400000" scaled="1"/>
                </a:gradFill>
                <a:ln w="9525">
                  <a:noFill/>
                  <a:round/>
                  <a:headEnd/>
                  <a:tailEnd/>
                </a:ln>
                <a:effectLst/>
              </p:spPr>
              <p:txBody>
                <a:bodyPr wrap="none" anchor="ctr"/>
                <a:lstStyle/>
                <a:p>
                  <a:endParaRPr lang="en-US"/>
                </a:p>
              </p:txBody>
            </p:sp>
          </p:grpSp>
        </p:grpSp>
        <p:sp>
          <p:nvSpPr>
            <p:cNvPr id="9" name="Text Box 20"/>
            <p:cNvSpPr txBox="1">
              <a:spLocks noChangeArrowheads="1"/>
            </p:cNvSpPr>
            <p:nvPr/>
          </p:nvSpPr>
          <p:spPr bwMode="white">
            <a:xfrm>
              <a:off x="809278" y="2107990"/>
              <a:ext cx="3189409" cy="523220"/>
            </a:xfrm>
            <a:prstGeom prst="rect">
              <a:avLst/>
            </a:prstGeom>
            <a:noFill/>
            <a:ln w="9525">
              <a:noFill/>
              <a:miter lim="800000"/>
              <a:headEnd/>
              <a:tailEnd/>
            </a:ln>
            <a:effectLst/>
          </p:spPr>
          <p:txBody>
            <a:bodyPr wrap="square" anchor="ctr">
              <a:spAutoFit/>
            </a:bodyPr>
            <a:lstStyle/>
            <a:p>
              <a:pPr algn="ctr" eaLnBrk="1" hangingPunct="1"/>
              <a:r>
                <a:rPr lang="en-US" sz="2800" b="1" smtClean="0">
                  <a:solidFill>
                    <a:schemeClr val="bg1"/>
                  </a:solidFill>
                  <a:latin typeface="Times New Roman" pitchFamily="18" charset="0"/>
                  <a:cs typeface="Times New Roman" pitchFamily="18" charset="0"/>
                </a:rPr>
                <a:t>Khai báo dữ liệu kiểu mảng</a:t>
              </a:r>
              <a:endParaRPr lang="en-US" sz="2800" b="1">
                <a:solidFill>
                  <a:schemeClr val="bg1"/>
                </a:solidFill>
                <a:latin typeface="Times New Roman" pitchFamily="18" charset="0"/>
                <a:cs typeface="Times New Roman" pitchFamily="18" charset="0"/>
              </a:endParaRPr>
            </a:p>
          </p:txBody>
        </p:sp>
        <p:pic>
          <p:nvPicPr>
            <p:cNvPr id="10" name="Picture 25" descr="1"/>
            <p:cNvPicPr>
              <a:picLocks noChangeAspect="1" noChangeArrowheads="1"/>
            </p:cNvPicPr>
            <p:nvPr/>
          </p:nvPicPr>
          <p:blipFill>
            <a:blip r:embed="rId3" cstate="print">
              <a:lum bright="-6000" contrast="24000"/>
            </a:blip>
            <a:srcRect l="42606" t="64474" r="19473"/>
            <a:stretch>
              <a:fillRect/>
            </a:stretch>
          </p:blipFill>
          <p:spPr bwMode="auto">
            <a:xfrm>
              <a:off x="245041" y="2087351"/>
              <a:ext cx="620532" cy="690563"/>
            </a:xfrm>
            <a:prstGeom prst="rect">
              <a:avLst/>
            </a:prstGeom>
            <a:noFill/>
          </p:spPr>
        </p:pic>
      </p:grpSp>
      <p:pic>
        <p:nvPicPr>
          <p:cNvPr id="4098" name="Picture 2"/>
          <p:cNvPicPr>
            <a:picLocks noChangeAspect="1" noChangeArrowheads="1"/>
          </p:cNvPicPr>
          <p:nvPr/>
        </p:nvPicPr>
        <p:blipFill>
          <a:blip r:embed="rId4"/>
          <a:srcRect/>
          <a:stretch>
            <a:fillRect/>
          </a:stretch>
        </p:blipFill>
        <p:spPr bwMode="auto">
          <a:xfrm>
            <a:off x="762000" y="3581400"/>
            <a:ext cx="7543800" cy="2895600"/>
          </a:xfrm>
          <a:prstGeom prst="rect">
            <a:avLst/>
          </a:prstGeom>
          <a:noFill/>
          <a:ln w="9525">
            <a:noFill/>
            <a:miter lim="800000"/>
            <a:headEnd/>
            <a:tailEnd/>
          </a:ln>
          <a:effectLst/>
        </p:spPr>
      </p:pic>
      <p:sp>
        <p:nvSpPr>
          <p:cNvPr id="12" name="Rectangle 10"/>
          <p:cNvSpPr>
            <a:spLocks noChangeArrowheads="1"/>
          </p:cNvSpPr>
          <p:nvPr/>
        </p:nvSpPr>
        <p:spPr bwMode="auto">
          <a:xfrm>
            <a:off x="1219200" y="1524000"/>
            <a:ext cx="6580456" cy="1077218"/>
          </a:xfrm>
          <a:prstGeom prst="rect">
            <a:avLst/>
          </a:prstGeom>
          <a:noFill/>
          <a:ln w="28575">
            <a:solidFill>
              <a:schemeClr val="tx1"/>
            </a:solidFill>
            <a:miter lim="800000"/>
            <a:headEnd/>
            <a:tailEnd/>
          </a:ln>
          <a:effectLst/>
        </p:spPr>
        <p:txBody>
          <a:bodyPr wrap="none">
            <a:spAutoFit/>
          </a:bodyPr>
          <a:lstStyle/>
          <a:p>
            <a:r>
              <a:rPr lang="en-US" sz="3200" b="1">
                <a:solidFill>
                  <a:srgbClr val="FF0000"/>
                </a:solidFill>
              </a:rPr>
              <a:t>Var t1, t2, t3, t4, t5, t6, </a:t>
            </a:r>
            <a:r>
              <a:rPr lang="en-US" sz="3200" b="1" smtClean="0">
                <a:solidFill>
                  <a:srgbClr val="FF0000"/>
                </a:solidFill>
              </a:rPr>
              <a:t>t7, tb: </a:t>
            </a:r>
            <a:r>
              <a:rPr lang="en-US" sz="3200" b="1">
                <a:solidFill>
                  <a:srgbClr val="FF0000"/>
                </a:solidFill>
              </a:rPr>
              <a:t>real</a:t>
            </a:r>
            <a:r>
              <a:rPr lang="en-US" sz="3200" b="1" smtClean="0">
                <a:solidFill>
                  <a:srgbClr val="FF0000"/>
                </a:solidFill>
              </a:rPr>
              <a:t>;</a:t>
            </a:r>
          </a:p>
          <a:p>
            <a:r>
              <a:rPr lang="en-US" sz="3200" b="1" smtClean="0">
                <a:solidFill>
                  <a:srgbClr val="FF0000"/>
                </a:solidFill>
              </a:rPr>
              <a:t>                            dem: integer;</a:t>
            </a:r>
            <a:endParaRPr lang="en-US" sz="3200" b="1">
              <a:solidFill>
                <a:srgbClr val="FF0000"/>
              </a:solidFill>
            </a:endParaRPr>
          </a:p>
        </p:txBody>
      </p:sp>
      <p:sp>
        <p:nvSpPr>
          <p:cNvPr id="13" name="Down Arrow 12"/>
          <p:cNvSpPr/>
          <p:nvPr/>
        </p:nvSpPr>
        <p:spPr>
          <a:xfrm>
            <a:off x="4267200" y="2743200"/>
            <a:ext cx="5334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heckerboard(across)">
                                      <p:cBhvr>
                                        <p:cTn id="7" dur="500"/>
                                        <p:tgtEl>
                                          <p:spTgt spid="12"/>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slide(fromBottom)">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anim to="" calcmode="lin" valueType="num">
                                      <p:cBhvr>
                                        <p:cTn id="15" dur="1" fill="hold"/>
                                        <p:tgtEl>
                                          <p:spTgt spid="409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Text Box 2"/>
          <p:cNvSpPr txBox="1">
            <a:spLocks noChangeArrowheads="1"/>
          </p:cNvSpPr>
          <p:nvPr/>
        </p:nvSpPr>
        <p:spPr bwMode="auto">
          <a:xfrm>
            <a:off x="11536363" y="5248275"/>
            <a:ext cx="184150" cy="366713"/>
          </a:xfrm>
          <a:prstGeom prst="rect">
            <a:avLst/>
          </a:prstGeom>
          <a:noFill/>
          <a:ln w="9525">
            <a:noFill/>
            <a:miter lim="800000"/>
            <a:headEnd/>
            <a:tailEnd/>
          </a:ln>
        </p:spPr>
        <p:txBody>
          <a:bodyPr wrap="none">
            <a:spAutoFit/>
          </a:bodyPr>
          <a:lstStyle/>
          <a:p>
            <a:pPr eaLnBrk="1" hangingPunct="1"/>
            <a:endParaRPr lang="en-US">
              <a:latin typeface="Arial" charset="0"/>
            </a:endParaRPr>
          </a:p>
        </p:txBody>
      </p:sp>
      <p:grpSp>
        <p:nvGrpSpPr>
          <p:cNvPr id="7" name="Group 6"/>
          <p:cNvGrpSpPr/>
          <p:nvPr/>
        </p:nvGrpSpPr>
        <p:grpSpPr>
          <a:xfrm>
            <a:off x="76200" y="457200"/>
            <a:ext cx="6629400" cy="746125"/>
            <a:chOff x="221428" y="2031789"/>
            <a:chExt cx="3938596" cy="746125"/>
          </a:xfrm>
        </p:grpSpPr>
        <p:grpSp>
          <p:nvGrpSpPr>
            <p:cNvPr id="8" name="Group 8"/>
            <p:cNvGrpSpPr>
              <a:grpSpLocks/>
            </p:cNvGrpSpPr>
            <p:nvPr/>
          </p:nvGrpSpPr>
          <p:grpSpPr bwMode="auto">
            <a:xfrm>
              <a:off x="221428" y="2031789"/>
              <a:ext cx="3938596" cy="688975"/>
              <a:chOff x="720" y="1392"/>
              <a:chExt cx="4058" cy="480"/>
            </a:xfrm>
          </p:grpSpPr>
          <p:sp>
            <p:nvSpPr>
              <p:cNvPr id="11" name="AutoShape 9"/>
              <p:cNvSpPr>
                <a:spLocks noChangeArrowheads="1"/>
              </p:cNvSpPr>
              <p:nvPr/>
            </p:nvSpPr>
            <p:spPr bwMode="gray">
              <a:xfrm>
                <a:off x="720" y="1392"/>
                <a:ext cx="4058" cy="480"/>
              </a:xfrm>
              <a:prstGeom prst="roundRect">
                <a:avLst>
                  <a:gd name="adj" fmla="val 17509"/>
                </a:avLst>
              </a:prstGeom>
              <a:gradFill rotWithShape="1">
                <a:gsLst>
                  <a:gs pos="0">
                    <a:schemeClr val="hlink"/>
                  </a:gs>
                  <a:gs pos="50000">
                    <a:schemeClr val="hlink">
                      <a:gamma/>
                      <a:shade val="92157"/>
                      <a:invGamma/>
                    </a:schemeClr>
                  </a:gs>
                  <a:gs pos="100000">
                    <a:schemeClr val="hlink"/>
                  </a:gs>
                </a:gsLst>
                <a:lin ang="5400000" scaled="1"/>
              </a:gradFill>
              <a:ln w="9525">
                <a:noFill/>
                <a:round/>
                <a:headEnd/>
                <a:tailEnd/>
              </a:ln>
              <a:effectLst/>
            </p:spPr>
            <p:txBody>
              <a:bodyPr wrap="none" anchor="ctr"/>
              <a:lstStyle/>
              <a:p>
                <a:endParaRPr lang="en-US" sz="2400"/>
              </a:p>
            </p:txBody>
          </p:sp>
          <p:grpSp>
            <p:nvGrpSpPr>
              <p:cNvPr id="12" name="Group 10"/>
              <p:cNvGrpSpPr>
                <a:grpSpLocks/>
              </p:cNvGrpSpPr>
              <p:nvPr/>
            </p:nvGrpSpPr>
            <p:grpSpPr bwMode="auto">
              <a:xfrm>
                <a:off x="730" y="1407"/>
                <a:ext cx="4043" cy="444"/>
                <a:chOff x="744" y="1407"/>
                <a:chExt cx="3988" cy="444"/>
              </a:xfrm>
            </p:grpSpPr>
            <p:sp>
              <p:nvSpPr>
                <p:cNvPr id="13" name="AutoShape 11"/>
                <p:cNvSpPr>
                  <a:spLocks noChangeArrowheads="1"/>
                </p:cNvSpPr>
                <p:nvPr/>
              </p:nvSpPr>
              <p:spPr bwMode="gray">
                <a:xfrm>
                  <a:off x="744" y="1736"/>
                  <a:ext cx="3988" cy="115"/>
                </a:xfrm>
                <a:prstGeom prst="roundRect">
                  <a:avLst>
                    <a:gd name="adj" fmla="val 50000"/>
                  </a:avLst>
                </a:prstGeom>
                <a:gradFill rotWithShape="1">
                  <a:gsLst>
                    <a:gs pos="0">
                      <a:schemeClr val="hlink">
                        <a:alpha val="0"/>
                      </a:schemeClr>
                    </a:gs>
                    <a:gs pos="100000">
                      <a:schemeClr val="hlink">
                        <a:gamma/>
                        <a:tint val="0"/>
                        <a:invGamma/>
                      </a:schemeClr>
                    </a:gs>
                  </a:gsLst>
                  <a:lin ang="5400000" scaled="1"/>
                </a:gradFill>
                <a:ln w="9525">
                  <a:noFill/>
                  <a:round/>
                  <a:headEnd/>
                  <a:tailEnd/>
                </a:ln>
                <a:effectLst/>
              </p:spPr>
              <p:txBody>
                <a:bodyPr wrap="none" anchor="ctr"/>
                <a:lstStyle/>
                <a:p>
                  <a:endParaRPr lang="en-US"/>
                </a:p>
              </p:txBody>
            </p:sp>
            <p:sp>
              <p:nvSpPr>
                <p:cNvPr id="14" name="AutoShape 12"/>
                <p:cNvSpPr>
                  <a:spLocks noChangeArrowheads="1"/>
                </p:cNvSpPr>
                <p:nvPr/>
              </p:nvSpPr>
              <p:spPr bwMode="gray">
                <a:xfrm>
                  <a:off x="744" y="1407"/>
                  <a:ext cx="3988" cy="115"/>
                </a:xfrm>
                <a:prstGeom prst="roundRect">
                  <a:avLst>
                    <a:gd name="adj" fmla="val 50000"/>
                  </a:avLst>
                </a:prstGeom>
                <a:gradFill rotWithShape="1">
                  <a:gsLst>
                    <a:gs pos="0">
                      <a:schemeClr val="hlink">
                        <a:gamma/>
                        <a:tint val="25490"/>
                        <a:invGamma/>
                      </a:schemeClr>
                    </a:gs>
                    <a:gs pos="100000">
                      <a:schemeClr val="hlink">
                        <a:alpha val="0"/>
                      </a:schemeClr>
                    </a:gs>
                  </a:gsLst>
                  <a:lin ang="5400000" scaled="1"/>
                </a:gradFill>
                <a:ln w="9525">
                  <a:noFill/>
                  <a:round/>
                  <a:headEnd/>
                  <a:tailEnd/>
                </a:ln>
                <a:effectLst/>
              </p:spPr>
              <p:txBody>
                <a:bodyPr wrap="none" anchor="ctr"/>
                <a:lstStyle/>
                <a:p>
                  <a:endParaRPr lang="en-US"/>
                </a:p>
              </p:txBody>
            </p:sp>
          </p:grpSp>
        </p:grpSp>
        <p:sp>
          <p:nvSpPr>
            <p:cNvPr id="9" name="Text Box 20"/>
            <p:cNvSpPr txBox="1">
              <a:spLocks noChangeArrowheads="1"/>
            </p:cNvSpPr>
            <p:nvPr/>
          </p:nvSpPr>
          <p:spPr bwMode="white">
            <a:xfrm>
              <a:off x="809278" y="2107990"/>
              <a:ext cx="3189409" cy="523220"/>
            </a:xfrm>
            <a:prstGeom prst="rect">
              <a:avLst/>
            </a:prstGeom>
            <a:noFill/>
            <a:ln w="9525">
              <a:noFill/>
              <a:miter lim="800000"/>
              <a:headEnd/>
              <a:tailEnd/>
            </a:ln>
            <a:effectLst/>
          </p:spPr>
          <p:txBody>
            <a:bodyPr wrap="square" anchor="ctr">
              <a:spAutoFit/>
            </a:bodyPr>
            <a:lstStyle/>
            <a:p>
              <a:pPr algn="ctr" eaLnBrk="1" hangingPunct="1"/>
              <a:r>
                <a:rPr lang="en-US" sz="2800" b="1" smtClean="0">
                  <a:solidFill>
                    <a:schemeClr val="bg1"/>
                  </a:solidFill>
                </a:rPr>
                <a:t>Nhập mảng, tính trung bình</a:t>
              </a:r>
              <a:endParaRPr lang="en-US" sz="2800" b="1">
                <a:solidFill>
                  <a:schemeClr val="bg1"/>
                </a:solidFill>
              </a:endParaRPr>
            </a:p>
          </p:txBody>
        </p:sp>
        <p:pic>
          <p:nvPicPr>
            <p:cNvPr id="10" name="Picture 25" descr="1"/>
            <p:cNvPicPr>
              <a:picLocks noChangeAspect="1" noChangeArrowheads="1"/>
            </p:cNvPicPr>
            <p:nvPr/>
          </p:nvPicPr>
          <p:blipFill>
            <a:blip r:embed="rId3" cstate="print">
              <a:lum bright="-6000" contrast="24000"/>
            </a:blip>
            <a:srcRect l="42606" t="64474" r="19473"/>
            <a:stretch>
              <a:fillRect/>
            </a:stretch>
          </p:blipFill>
          <p:spPr bwMode="auto">
            <a:xfrm>
              <a:off x="245041" y="2087351"/>
              <a:ext cx="383828" cy="690563"/>
            </a:xfrm>
            <a:prstGeom prst="rect">
              <a:avLst/>
            </a:prstGeom>
            <a:noFill/>
          </p:spPr>
        </p:pic>
      </p:grpSp>
      <p:pic>
        <p:nvPicPr>
          <p:cNvPr id="3074" name="Picture 2"/>
          <p:cNvPicPr>
            <a:picLocks noChangeAspect="1" noChangeArrowheads="1"/>
          </p:cNvPicPr>
          <p:nvPr/>
        </p:nvPicPr>
        <p:blipFill>
          <a:blip r:embed="rId4"/>
          <a:srcRect/>
          <a:stretch>
            <a:fillRect/>
          </a:stretch>
        </p:blipFill>
        <p:spPr bwMode="auto">
          <a:xfrm>
            <a:off x="4800600" y="1905000"/>
            <a:ext cx="4114800" cy="3429000"/>
          </a:xfrm>
          <a:prstGeom prst="rect">
            <a:avLst/>
          </a:prstGeom>
          <a:noFill/>
          <a:ln w="9525">
            <a:noFill/>
            <a:miter lim="800000"/>
            <a:headEnd/>
            <a:tailEnd/>
          </a:ln>
          <a:effectLst/>
        </p:spPr>
      </p:pic>
      <p:sp>
        <p:nvSpPr>
          <p:cNvPr id="23" name="Rectangle 11"/>
          <p:cNvSpPr>
            <a:spLocks noChangeArrowheads="1"/>
          </p:cNvSpPr>
          <p:nvPr/>
        </p:nvSpPr>
        <p:spPr bwMode="auto">
          <a:xfrm>
            <a:off x="228600" y="1295400"/>
            <a:ext cx="4419600" cy="5016758"/>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r>
              <a:rPr lang="en-US" sz="2000" smtClean="0">
                <a:latin typeface="Times New Roman" pitchFamily="18" charset="0"/>
                <a:cs typeface="Times New Roman" pitchFamily="18" charset="0"/>
              </a:rPr>
              <a:t>tb:=0;</a:t>
            </a:r>
          </a:p>
          <a:p>
            <a:r>
              <a:rPr lang="en-US" sz="2000" smtClean="0">
                <a:latin typeface="Times New Roman" pitchFamily="18" charset="0"/>
                <a:cs typeface="Times New Roman" pitchFamily="18" charset="0"/>
              </a:rPr>
              <a:t>Write</a:t>
            </a:r>
            <a:r>
              <a:rPr lang="en-US" sz="2000">
                <a:latin typeface="Times New Roman" pitchFamily="18" charset="0"/>
                <a:cs typeface="Times New Roman" pitchFamily="18" charset="0"/>
              </a:rPr>
              <a:t>('Nhiet do thu hai la</a:t>
            </a:r>
            <a:r>
              <a:rPr lang="en-US" sz="2000" smtClean="0">
                <a:latin typeface="Times New Roman" pitchFamily="18" charset="0"/>
                <a:cs typeface="Times New Roman" pitchFamily="18" charset="0"/>
              </a:rPr>
              <a:t>:');</a:t>
            </a:r>
          </a:p>
          <a:p>
            <a:r>
              <a:rPr lang="en-US" sz="2000" smtClean="0">
                <a:solidFill>
                  <a:srgbClr val="FF0000"/>
                </a:solidFill>
                <a:latin typeface="Times New Roman" pitchFamily="18" charset="0"/>
                <a:cs typeface="Times New Roman" pitchFamily="18" charset="0"/>
              </a:rPr>
              <a:t>readln(t1</a:t>
            </a:r>
            <a:r>
              <a:rPr lang="en-US" sz="2000">
                <a:solidFill>
                  <a:srgbClr val="FF0000"/>
                </a:solidFill>
                <a:latin typeface="Times New Roman" pitchFamily="18" charset="0"/>
                <a:cs typeface="Times New Roman" pitchFamily="18" charset="0"/>
              </a:rPr>
              <a:t>);</a:t>
            </a:r>
          </a:p>
          <a:p>
            <a:r>
              <a:rPr lang="en-US" sz="2000">
                <a:latin typeface="Times New Roman" pitchFamily="18" charset="0"/>
                <a:cs typeface="Times New Roman" pitchFamily="18" charset="0"/>
              </a:rPr>
              <a:t>Write('Nhiet do thu ba la</a:t>
            </a:r>
            <a:r>
              <a:rPr lang="en-US" sz="2000" smtClean="0">
                <a:latin typeface="Times New Roman" pitchFamily="18" charset="0"/>
                <a:cs typeface="Times New Roman" pitchFamily="18" charset="0"/>
              </a:rPr>
              <a:t>:');</a:t>
            </a:r>
          </a:p>
          <a:p>
            <a:r>
              <a:rPr lang="en-US" sz="2000" smtClean="0">
                <a:solidFill>
                  <a:srgbClr val="FF0000"/>
                </a:solidFill>
                <a:latin typeface="Times New Roman" pitchFamily="18" charset="0"/>
                <a:cs typeface="Times New Roman" pitchFamily="18" charset="0"/>
              </a:rPr>
              <a:t>readln(t2</a:t>
            </a:r>
            <a:r>
              <a:rPr lang="en-US" sz="2000">
                <a:solidFill>
                  <a:srgbClr val="FF0000"/>
                </a:solidFill>
                <a:latin typeface="Times New Roman" pitchFamily="18" charset="0"/>
                <a:cs typeface="Times New Roman" pitchFamily="18" charset="0"/>
              </a:rPr>
              <a:t>);</a:t>
            </a:r>
          </a:p>
          <a:p>
            <a:r>
              <a:rPr lang="en-US" sz="2000">
                <a:latin typeface="Times New Roman" pitchFamily="18" charset="0"/>
                <a:cs typeface="Times New Roman" pitchFamily="18" charset="0"/>
              </a:rPr>
              <a:t>Write('Nhiet do thu tu la</a:t>
            </a:r>
            <a:r>
              <a:rPr lang="en-US" sz="2000" smtClean="0">
                <a:latin typeface="Times New Roman" pitchFamily="18" charset="0"/>
                <a:cs typeface="Times New Roman" pitchFamily="18" charset="0"/>
              </a:rPr>
              <a:t>:');</a:t>
            </a:r>
          </a:p>
          <a:p>
            <a:r>
              <a:rPr lang="en-US" sz="2000" smtClean="0">
                <a:solidFill>
                  <a:srgbClr val="FF0000"/>
                </a:solidFill>
                <a:latin typeface="Times New Roman" pitchFamily="18" charset="0"/>
                <a:cs typeface="Times New Roman" pitchFamily="18" charset="0"/>
              </a:rPr>
              <a:t>readln(t3</a:t>
            </a:r>
            <a:r>
              <a:rPr lang="en-US" sz="2000">
                <a:solidFill>
                  <a:srgbClr val="FF0000"/>
                </a:solidFill>
                <a:latin typeface="Times New Roman" pitchFamily="18" charset="0"/>
                <a:cs typeface="Times New Roman" pitchFamily="18" charset="0"/>
              </a:rPr>
              <a:t>);</a:t>
            </a:r>
          </a:p>
          <a:p>
            <a:r>
              <a:rPr lang="en-US" sz="2000">
                <a:latin typeface="Times New Roman" pitchFamily="18" charset="0"/>
                <a:cs typeface="Times New Roman" pitchFamily="18" charset="0"/>
              </a:rPr>
              <a:t>Write('Nhiet do thu nam la</a:t>
            </a:r>
            <a:r>
              <a:rPr lang="en-US" sz="2000" smtClean="0">
                <a:latin typeface="Times New Roman" pitchFamily="18" charset="0"/>
                <a:cs typeface="Times New Roman" pitchFamily="18" charset="0"/>
              </a:rPr>
              <a:t>:');</a:t>
            </a:r>
          </a:p>
          <a:p>
            <a:r>
              <a:rPr lang="en-US" sz="2000" smtClean="0">
                <a:solidFill>
                  <a:srgbClr val="FF0000"/>
                </a:solidFill>
                <a:latin typeface="Times New Roman" pitchFamily="18" charset="0"/>
                <a:cs typeface="Times New Roman" pitchFamily="18" charset="0"/>
              </a:rPr>
              <a:t>readln(t4</a:t>
            </a:r>
            <a:r>
              <a:rPr lang="en-US" sz="2000">
                <a:solidFill>
                  <a:srgbClr val="FF0000"/>
                </a:solidFill>
                <a:latin typeface="Times New Roman" pitchFamily="18" charset="0"/>
                <a:cs typeface="Times New Roman" pitchFamily="18" charset="0"/>
              </a:rPr>
              <a:t>);</a:t>
            </a:r>
          </a:p>
          <a:p>
            <a:r>
              <a:rPr lang="en-US" sz="2000">
                <a:latin typeface="Times New Roman" pitchFamily="18" charset="0"/>
                <a:cs typeface="Times New Roman" pitchFamily="18" charset="0"/>
              </a:rPr>
              <a:t>Write('Nhiet do thu sau la</a:t>
            </a:r>
            <a:r>
              <a:rPr lang="en-US" sz="2000" smtClean="0">
                <a:latin typeface="Times New Roman" pitchFamily="18" charset="0"/>
                <a:cs typeface="Times New Roman" pitchFamily="18" charset="0"/>
              </a:rPr>
              <a:t>:');</a:t>
            </a:r>
          </a:p>
          <a:p>
            <a:r>
              <a:rPr lang="en-US" sz="2000" smtClean="0">
                <a:solidFill>
                  <a:srgbClr val="FF0000"/>
                </a:solidFill>
                <a:latin typeface="Times New Roman" pitchFamily="18" charset="0"/>
                <a:cs typeface="Times New Roman" pitchFamily="18" charset="0"/>
              </a:rPr>
              <a:t>readln(t5</a:t>
            </a:r>
            <a:r>
              <a:rPr lang="en-US" sz="2000">
                <a:solidFill>
                  <a:srgbClr val="FF0000"/>
                </a:solidFill>
                <a:latin typeface="Times New Roman" pitchFamily="18" charset="0"/>
                <a:cs typeface="Times New Roman" pitchFamily="18" charset="0"/>
              </a:rPr>
              <a:t>);</a:t>
            </a:r>
          </a:p>
          <a:p>
            <a:r>
              <a:rPr lang="en-US" sz="2000">
                <a:latin typeface="Times New Roman" pitchFamily="18" charset="0"/>
                <a:cs typeface="Times New Roman" pitchFamily="18" charset="0"/>
              </a:rPr>
              <a:t>Write('Nhiet do thu bay la</a:t>
            </a:r>
            <a:r>
              <a:rPr lang="en-US" sz="2000" smtClean="0">
                <a:latin typeface="Times New Roman" pitchFamily="18" charset="0"/>
                <a:cs typeface="Times New Roman" pitchFamily="18" charset="0"/>
              </a:rPr>
              <a:t>:');</a:t>
            </a:r>
          </a:p>
          <a:p>
            <a:r>
              <a:rPr lang="en-US" sz="2000" smtClean="0">
                <a:solidFill>
                  <a:srgbClr val="FF0000"/>
                </a:solidFill>
                <a:latin typeface="Times New Roman" pitchFamily="18" charset="0"/>
                <a:cs typeface="Times New Roman" pitchFamily="18" charset="0"/>
              </a:rPr>
              <a:t>readln(t6</a:t>
            </a:r>
            <a:r>
              <a:rPr lang="en-US" sz="2000">
                <a:solidFill>
                  <a:srgbClr val="FF0000"/>
                </a:solidFill>
                <a:latin typeface="Times New Roman" pitchFamily="18" charset="0"/>
                <a:cs typeface="Times New Roman" pitchFamily="18" charset="0"/>
              </a:rPr>
              <a:t>);</a:t>
            </a:r>
          </a:p>
          <a:p>
            <a:r>
              <a:rPr lang="en-US" sz="2000">
                <a:latin typeface="Times New Roman" pitchFamily="18" charset="0"/>
                <a:cs typeface="Times New Roman" pitchFamily="18" charset="0"/>
              </a:rPr>
              <a:t>Write('Nhiet do </a:t>
            </a:r>
            <a:r>
              <a:rPr lang="en-US" sz="2000" smtClean="0">
                <a:latin typeface="Times New Roman" pitchFamily="18" charset="0"/>
                <a:cs typeface="Times New Roman" pitchFamily="18" charset="0"/>
              </a:rPr>
              <a:t>chu </a:t>
            </a:r>
            <a:r>
              <a:rPr lang="en-US" sz="2000">
                <a:latin typeface="Times New Roman" pitchFamily="18" charset="0"/>
                <a:cs typeface="Times New Roman" pitchFamily="18" charset="0"/>
              </a:rPr>
              <a:t>nhat la</a:t>
            </a:r>
            <a:r>
              <a:rPr lang="en-US" sz="2000" smtClean="0">
                <a:latin typeface="Times New Roman" pitchFamily="18" charset="0"/>
                <a:cs typeface="Times New Roman" pitchFamily="18" charset="0"/>
              </a:rPr>
              <a:t>:');</a:t>
            </a:r>
          </a:p>
          <a:p>
            <a:r>
              <a:rPr lang="en-US" sz="2000" smtClean="0">
                <a:solidFill>
                  <a:srgbClr val="FF0000"/>
                </a:solidFill>
                <a:latin typeface="Times New Roman" pitchFamily="18" charset="0"/>
                <a:cs typeface="Times New Roman" pitchFamily="18" charset="0"/>
              </a:rPr>
              <a:t>readln(t7);</a:t>
            </a:r>
          </a:p>
          <a:p>
            <a:r>
              <a:rPr lang="en-US" sz="2000" b="1" smtClean="0">
                <a:solidFill>
                  <a:srgbClr val="FF0000"/>
                </a:solidFill>
                <a:latin typeface="Times New Roman" pitchFamily="18" charset="0"/>
                <a:cs typeface="Times New Roman" pitchFamily="18" charset="0"/>
              </a:rPr>
              <a:t>Tb:=(t1+t2+t3+t4+t5+t6+t7)/7;</a:t>
            </a:r>
            <a:endParaRPr lang="en-US" sz="2000" b="1">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checkerboard(across)">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074"/>
                                        </p:tgtEl>
                                        <p:attrNameLst>
                                          <p:attrName>style.visibility</p:attrName>
                                        </p:attrNameLst>
                                      </p:cBhvr>
                                      <p:to>
                                        <p:strVal val="visible"/>
                                      </p:to>
                                    </p:set>
                                    <p:anim to="" calcmode="lin" valueType="num">
                                      <p:cBhvr>
                                        <p:cTn id="17" dur="1" fill="hold"/>
                                        <p:tgtEl>
                                          <p:spTgt spid="307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76200" y="304800"/>
            <a:ext cx="8229600" cy="746125"/>
            <a:chOff x="221428" y="2031789"/>
            <a:chExt cx="3938596" cy="746125"/>
          </a:xfrm>
        </p:grpSpPr>
        <p:grpSp>
          <p:nvGrpSpPr>
            <p:cNvPr id="3" name="Group 8"/>
            <p:cNvGrpSpPr>
              <a:grpSpLocks/>
            </p:cNvGrpSpPr>
            <p:nvPr/>
          </p:nvGrpSpPr>
          <p:grpSpPr bwMode="auto">
            <a:xfrm>
              <a:off x="221428" y="2031789"/>
              <a:ext cx="3938596" cy="688975"/>
              <a:chOff x="720" y="1392"/>
              <a:chExt cx="4058" cy="480"/>
            </a:xfrm>
          </p:grpSpPr>
          <p:sp>
            <p:nvSpPr>
              <p:cNvPr id="6" name="AutoShape 9"/>
              <p:cNvSpPr>
                <a:spLocks noChangeArrowheads="1"/>
              </p:cNvSpPr>
              <p:nvPr/>
            </p:nvSpPr>
            <p:spPr bwMode="gray">
              <a:xfrm>
                <a:off x="720" y="1392"/>
                <a:ext cx="4058" cy="480"/>
              </a:xfrm>
              <a:prstGeom prst="roundRect">
                <a:avLst>
                  <a:gd name="adj" fmla="val 17509"/>
                </a:avLst>
              </a:prstGeom>
              <a:gradFill rotWithShape="1">
                <a:gsLst>
                  <a:gs pos="0">
                    <a:schemeClr val="hlink"/>
                  </a:gs>
                  <a:gs pos="50000">
                    <a:schemeClr val="hlink">
                      <a:gamma/>
                      <a:shade val="92157"/>
                      <a:invGamma/>
                    </a:schemeClr>
                  </a:gs>
                  <a:gs pos="100000">
                    <a:schemeClr val="hlink"/>
                  </a:gs>
                </a:gsLst>
                <a:lin ang="5400000" scaled="1"/>
              </a:gradFill>
              <a:ln w="9525">
                <a:noFill/>
                <a:round/>
                <a:headEnd/>
                <a:tailEnd/>
              </a:ln>
              <a:effectLst/>
            </p:spPr>
            <p:txBody>
              <a:bodyPr wrap="none" anchor="ctr"/>
              <a:lstStyle/>
              <a:p>
                <a:endParaRPr lang="en-US" sz="2400"/>
              </a:p>
            </p:txBody>
          </p:sp>
          <p:grpSp>
            <p:nvGrpSpPr>
              <p:cNvPr id="7" name="Group 10"/>
              <p:cNvGrpSpPr>
                <a:grpSpLocks/>
              </p:cNvGrpSpPr>
              <p:nvPr/>
            </p:nvGrpSpPr>
            <p:grpSpPr bwMode="auto">
              <a:xfrm>
                <a:off x="730" y="1407"/>
                <a:ext cx="4043" cy="444"/>
                <a:chOff x="744" y="1407"/>
                <a:chExt cx="3988" cy="444"/>
              </a:xfrm>
            </p:grpSpPr>
            <p:sp>
              <p:nvSpPr>
                <p:cNvPr id="8" name="AutoShape 11"/>
                <p:cNvSpPr>
                  <a:spLocks noChangeArrowheads="1"/>
                </p:cNvSpPr>
                <p:nvPr/>
              </p:nvSpPr>
              <p:spPr bwMode="gray">
                <a:xfrm>
                  <a:off x="744" y="1736"/>
                  <a:ext cx="3988" cy="115"/>
                </a:xfrm>
                <a:prstGeom prst="roundRect">
                  <a:avLst>
                    <a:gd name="adj" fmla="val 50000"/>
                  </a:avLst>
                </a:prstGeom>
                <a:gradFill rotWithShape="1">
                  <a:gsLst>
                    <a:gs pos="0">
                      <a:schemeClr val="hlink">
                        <a:alpha val="0"/>
                      </a:schemeClr>
                    </a:gs>
                    <a:gs pos="100000">
                      <a:schemeClr val="hlink">
                        <a:gamma/>
                        <a:tint val="0"/>
                        <a:invGamma/>
                      </a:schemeClr>
                    </a:gs>
                  </a:gsLst>
                  <a:lin ang="5400000" scaled="1"/>
                </a:gradFill>
                <a:ln w="9525">
                  <a:noFill/>
                  <a:round/>
                  <a:headEnd/>
                  <a:tailEnd/>
                </a:ln>
                <a:effectLst/>
              </p:spPr>
              <p:txBody>
                <a:bodyPr wrap="none" anchor="ctr"/>
                <a:lstStyle/>
                <a:p>
                  <a:endParaRPr lang="en-US"/>
                </a:p>
              </p:txBody>
            </p:sp>
            <p:sp>
              <p:nvSpPr>
                <p:cNvPr id="9" name="AutoShape 12"/>
                <p:cNvSpPr>
                  <a:spLocks noChangeArrowheads="1"/>
                </p:cNvSpPr>
                <p:nvPr/>
              </p:nvSpPr>
              <p:spPr bwMode="gray">
                <a:xfrm>
                  <a:off x="744" y="1407"/>
                  <a:ext cx="3988" cy="115"/>
                </a:xfrm>
                <a:prstGeom prst="roundRect">
                  <a:avLst>
                    <a:gd name="adj" fmla="val 50000"/>
                  </a:avLst>
                </a:prstGeom>
                <a:gradFill rotWithShape="1">
                  <a:gsLst>
                    <a:gs pos="0">
                      <a:schemeClr val="hlink">
                        <a:gamma/>
                        <a:tint val="25490"/>
                        <a:invGamma/>
                      </a:schemeClr>
                    </a:gs>
                    <a:gs pos="100000">
                      <a:schemeClr val="hlink">
                        <a:alpha val="0"/>
                      </a:schemeClr>
                    </a:gs>
                  </a:gsLst>
                  <a:lin ang="5400000" scaled="1"/>
                </a:gradFill>
                <a:ln w="9525">
                  <a:noFill/>
                  <a:round/>
                  <a:headEnd/>
                  <a:tailEnd/>
                </a:ln>
                <a:effectLst/>
              </p:spPr>
              <p:txBody>
                <a:bodyPr wrap="none" anchor="ctr"/>
                <a:lstStyle/>
                <a:p>
                  <a:endParaRPr lang="en-US"/>
                </a:p>
              </p:txBody>
            </p:sp>
          </p:grpSp>
        </p:grpSp>
        <p:sp>
          <p:nvSpPr>
            <p:cNvPr id="4" name="Text Box 20"/>
            <p:cNvSpPr txBox="1">
              <a:spLocks noChangeArrowheads="1"/>
            </p:cNvSpPr>
            <p:nvPr/>
          </p:nvSpPr>
          <p:spPr bwMode="white">
            <a:xfrm>
              <a:off x="695518" y="2081677"/>
              <a:ext cx="3189409" cy="523220"/>
            </a:xfrm>
            <a:prstGeom prst="rect">
              <a:avLst/>
            </a:prstGeom>
            <a:noFill/>
            <a:ln w="9525">
              <a:noFill/>
              <a:miter lim="800000"/>
              <a:headEnd/>
              <a:tailEnd/>
            </a:ln>
            <a:effectLst/>
          </p:spPr>
          <p:txBody>
            <a:bodyPr wrap="square" anchor="ctr">
              <a:spAutoFit/>
            </a:bodyPr>
            <a:lstStyle/>
            <a:p>
              <a:pPr eaLnBrk="1" hangingPunct="1"/>
              <a:r>
                <a:rPr lang="en-US" sz="2800" b="1" smtClean="0">
                  <a:solidFill>
                    <a:schemeClr val="bg1"/>
                  </a:solidFill>
                </a:rPr>
                <a:t>Đếm số phần tử thỏa mãn điều kiện</a:t>
              </a:r>
              <a:endParaRPr lang="en-US" sz="2800" b="1">
                <a:solidFill>
                  <a:schemeClr val="bg1"/>
                </a:solidFill>
              </a:endParaRPr>
            </a:p>
          </p:txBody>
        </p:sp>
        <p:pic>
          <p:nvPicPr>
            <p:cNvPr id="5" name="Picture 25" descr="1"/>
            <p:cNvPicPr>
              <a:picLocks noChangeAspect="1" noChangeArrowheads="1"/>
            </p:cNvPicPr>
            <p:nvPr/>
          </p:nvPicPr>
          <p:blipFill>
            <a:blip r:embed="rId2" cstate="print">
              <a:lum bright="-6000" contrast="24000"/>
            </a:blip>
            <a:srcRect l="42606" t="64474" r="19473"/>
            <a:stretch>
              <a:fillRect/>
            </a:stretch>
          </p:blipFill>
          <p:spPr bwMode="auto">
            <a:xfrm>
              <a:off x="245041" y="2087351"/>
              <a:ext cx="377540" cy="690563"/>
            </a:xfrm>
            <a:prstGeom prst="rect">
              <a:avLst/>
            </a:prstGeom>
            <a:noFill/>
          </p:spPr>
        </p:pic>
      </p:grpSp>
      <p:pic>
        <p:nvPicPr>
          <p:cNvPr id="10" name="Picture 3"/>
          <p:cNvPicPr>
            <a:picLocks noChangeAspect="1" noChangeArrowheads="1"/>
          </p:cNvPicPr>
          <p:nvPr/>
        </p:nvPicPr>
        <p:blipFill>
          <a:blip r:embed="rId3"/>
          <a:srcRect/>
          <a:stretch>
            <a:fillRect/>
          </a:stretch>
        </p:blipFill>
        <p:spPr bwMode="auto">
          <a:xfrm>
            <a:off x="762000" y="4343400"/>
            <a:ext cx="7740502" cy="1295400"/>
          </a:xfrm>
          <a:prstGeom prst="rect">
            <a:avLst/>
          </a:prstGeom>
          <a:noFill/>
          <a:ln w="9525">
            <a:noFill/>
            <a:miter lim="800000"/>
            <a:headEnd/>
            <a:tailEnd/>
          </a:ln>
          <a:effectLst/>
        </p:spPr>
      </p:pic>
      <p:sp>
        <p:nvSpPr>
          <p:cNvPr id="11" name="Rectangle 11"/>
          <p:cNvSpPr>
            <a:spLocks noChangeArrowheads="1"/>
          </p:cNvSpPr>
          <p:nvPr/>
        </p:nvSpPr>
        <p:spPr bwMode="auto">
          <a:xfrm>
            <a:off x="1143000" y="1371600"/>
            <a:ext cx="5943600" cy="2677656"/>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r>
              <a:rPr lang="en-US" sz="2400" smtClean="0"/>
              <a:t>dem:=0;</a:t>
            </a:r>
          </a:p>
          <a:p>
            <a:r>
              <a:rPr lang="en-US" sz="2400" smtClean="0"/>
              <a:t>if t1 &gt; tb </a:t>
            </a:r>
            <a:r>
              <a:rPr lang="en-US" sz="2400"/>
              <a:t>then </a:t>
            </a:r>
            <a:r>
              <a:rPr lang="en-US" sz="2400" smtClean="0"/>
              <a:t>dem:=dem+1;</a:t>
            </a:r>
          </a:p>
          <a:p>
            <a:r>
              <a:rPr lang="en-US" sz="2400" smtClean="0"/>
              <a:t>if t2 &gt; tb </a:t>
            </a:r>
            <a:r>
              <a:rPr lang="en-US" sz="2400"/>
              <a:t>then </a:t>
            </a:r>
            <a:r>
              <a:rPr lang="en-US" sz="2400" smtClean="0"/>
              <a:t>dem:=dem+1;</a:t>
            </a:r>
            <a:endParaRPr lang="en-US" sz="2400"/>
          </a:p>
          <a:p>
            <a:r>
              <a:rPr lang="en-US" sz="2400" smtClean="0"/>
              <a:t>if t3 &gt; tb </a:t>
            </a:r>
            <a:r>
              <a:rPr lang="en-US" sz="2400"/>
              <a:t>then </a:t>
            </a:r>
            <a:r>
              <a:rPr lang="en-US" sz="2400" smtClean="0"/>
              <a:t>dem:=dem+1;</a:t>
            </a:r>
            <a:endParaRPr lang="en-US" sz="2400"/>
          </a:p>
          <a:p>
            <a:r>
              <a:rPr lang="en-US" sz="2400" smtClean="0"/>
              <a:t>if t4 &gt; tb </a:t>
            </a:r>
            <a:r>
              <a:rPr lang="en-US" sz="2400"/>
              <a:t>then </a:t>
            </a:r>
            <a:r>
              <a:rPr lang="en-US" sz="2400" smtClean="0"/>
              <a:t>dem:=dem+1;</a:t>
            </a:r>
            <a:endParaRPr lang="en-US" sz="2400"/>
          </a:p>
          <a:p>
            <a:r>
              <a:rPr lang="en-US" sz="2400" smtClean="0"/>
              <a:t>if t5 &gt; tb </a:t>
            </a:r>
            <a:r>
              <a:rPr lang="en-US" sz="2400"/>
              <a:t>then </a:t>
            </a:r>
            <a:r>
              <a:rPr lang="en-US" sz="2400" smtClean="0"/>
              <a:t>dem:=dem+1;</a:t>
            </a:r>
            <a:endParaRPr lang="en-US" sz="2400"/>
          </a:p>
          <a:p>
            <a:r>
              <a:rPr lang="en-US" sz="2400" smtClean="0"/>
              <a:t>if t6 &gt; tb </a:t>
            </a:r>
            <a:r>
              <a:rPr lang="en-US" sz="2400"/>
              <a:t>then </a:t>
            </a:r>
            <a:r>
              <a:rPr lang="en-US" sz="2400" smtClean="0"/>
              <a:t>dem:=dem+1;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ox(i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 to="" calcmode="lin" valueType="num">
                                      <p:cBhvr>
                                        <p:cTn id="17" dur="1" fill="hold"/>
                                        <p:tgtEl>
                                          <p:spTgt spid="10"/>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a:effectLst/>
        </p:spPr>
      </p:pic>
      <p:sp>
        <p:nvSpPr>
          <p:cNvPr id="166914" name="Text Box 2"/>
          <p:cNvSpPr txBox="1">
            <a:spLocks noChangeArrowheads="1"/>
          </p:cNvSpPr>
          <p:nvPr/>
        </p:nvSpPr>
        <p:spPr bwMode="auto">
          <a:xfrm>
            <a:off x="1527175" y="2081213"/>
            <a:ext cx="184150" cy="366712"/>
          </a:xfrm>
          <a:prstGeom prst="rect">
            <a:avLst/>
          </a:prstGeom>
          <a:noFill/>
          <a:ln w="9525">
            <a:noFill/>
            <a:miter lim="800000"/>
            <a:headEnd/>
            <a:tailEnd/>
          </a:ln>
        </p:spPr>
        <p:txBody>
          <a:bodyPr wrap="none">
            <a:spAutoFit/>
          </a:bodyPr>
          <a:lstStyle/>
          <a:p>
            <a:pPr eaLnBrk="1" hangingPunct="1"/>
            <a:endParaRPr lang="en-US">
              <a:latin typeface="Arial" charset="0"/>
            </a:endParaRPr>
          </a:p>
        </p:txBody>
      </p:sp>
      <p:grpSp>
        <p:nvGrpSpPr>
          <p:cNvPr id="11" name="Group 10"/>
          <p:cNvGrpSpPr/>
          <p:nvPr/>
        </p:nvGrpSpPr>
        <p:grpSpPr>
          <a:xfrm>
            <a:off x="4284663" y="1076325"/>
            <a:ext cx="4391025" cy="752475"/>
            <a:chOff x="4284663" y="1295400"/>
            <a:chExt cx="4391025" cy="752475"/>
          </a:xfrm>
        </p:grpSpPr>
        <p:sp>
          <p:nvSpPr>
            <p:cNvPr id="394244" name="AutoShape 4"/>
            <p:cNvSpPr>
              <a:spLocks/>
            </p:cNvSpPr>
            <p:nvPr/>
          </p:nvSpPr>
          <p:spPr bwMode="auto">
            <a:xfrm>
              <a:off x="4284663" y="1295400"/>
              <a:ext cx="431800" cy="752475"/>
            </a:xfrm>
            <a:prstGeom prst="rightBrace">
              <a:avLst>
                <a:gd name="adj1" fmla="val 18934"/>
                <a:gd name="adj2" fmla="val 50000"/>
              </a:avLst>
            </a:prstGeom>
            <a:noFill/>
            <a:ln w="28575">
              <a:solidFill>
                <a:schemeClr val="accent2"/>
              </a:solidFill>
              <a:round/>
              <a:headEnd/>
              <a:tailEnd/>
            </a:ln>
          </p:spPr>
          <p:txBody>
            <a:bodyPr wrap="none" anchor="ctr"/>
            <a:lstStyle/>
            <a:p>
              <a:pPr algn="ctr" eaLnBrk="1" hangingPunct="1"/>
              <a:endParaRPr lang="vi-VN">
                <a:latin typeface="Arial" charset="0"/>
              </a:endParaRPr>
            </a:p>
          </p:txBody>
        </p:sp>
        <p:sp>
          <p:nvSpPr>
            <p:cNvPr id="394245" name="Text Box 5"/>
            <p:cNvSpPr txBox="1">
              <a:spLocks noChangeArrowheads="1"/>
            </p:cNvSpPr>
            <p:nvPr/>
          </p:nvSpPr>
          <p:spPr bwMode="auto">
            <a:xfrm>
              <a:off x="5003800" y="1592263"/>
              <a:ext cx="3671888" cy="400110"/>
            </a:xfrm>
            <a:prstGeom prst="rect">
              <a:avLst/>
            </a:prstGeom>
            <a:solidFill>
              <a:srgbClr val="CCFFFF"/>
            </a:solidFill>
            <a:ln w="9525">
              <a:noFill/>
              <a:miter lim="800000"/>
              <a:headEnd/>
              <a:tailEnd/>
            </a:ln>
          </p:spPr>
          <p:txBody>
            <a:bodyPr>
              <a:spAutoFit/>
            </a:bodyPr>
            <a:lstStyle/>
            <a:p>
              <a:pPr eaLnBrk="1" hangingPunct="1">
                <a:spcBef>
                  <a:spcPct val="50000"/>
                </a:spcBef>
              </a:pPr>
              <a:r>
                <a:rPr lang="en-US" sz="2000">
                  <a:solidFill>
                    <a:srgbClr val="660066"/>
                  </a:solidFill>
                  <a:latin typeface="Times New Roman" pitchFamily="18" charset="0"/>
                  <a:cs typeface="Times New Roman" pitchFamily="18" charset="0"/>
                </a:rPr>
                <a:t>Khai báo dữ liệu kiểu mảng</a:t>
              </a:r>
            </a:p>
          </p:txBody>
        </p:sp>
      </p:grpSp>
      <p:grpSp>
        <p:nvGrpSpPr>
          <p:cNvPr id="13" name="Group 12"/>
          <p:cNvGrpSpPr/>
          <p:nvPr/>
        </p:nvGrpSpPr>
        <p:grpSpPr>
          <a:xfrm>
            <a:off x="5883275" y="2362200"/>
            <a:ext cx="3024188" cy="1447800"/>
            <a:chOff x="5883275" y="2057401"/>
            <a:chExt cx="3024188" cy="1447800"/>
          </a:xfrm>
        </p:grpSpPr>
        <p:sp>
          <p:nvSpPr>
            <p:cNvPr id="394246" name="AutoShape 6"/>
            <p:cNvSpPr>
              <a:spLocks/>
            </p:cNvSpPr>
            <p:nvPr/>
          </p:nvSpPr>
          <p:spPr bwMode="auto">
            <a:xfrm>
              <a:off x="5883275" y="2057401"/>
              <a:ext cx="288925" cy="1447800"/>
            </a:xfrm>
            <a:prstGeom prst="rightBrace">
              <a:avLst>
                <a:gd name="adj1" fmla="val 51923"/>
                <a:gd name="adj2" fmla="val 50000"/>
              </a:avLst>
            </a:prstGeom>
            <a:noFill/>
            <a:ln w="28575">
              <a:solidFill>
                <a:schemeClr val="accent2"/>
              </a:solidFill>
              <a:round/>
              <a:headEnd/>
              <a:tailEnd/>
            </a:ln>
          </p:spPr>
          <p:txBody>
            <a:bodyPr wrap="none" anchor="ctr"/>
            <a:lstStyle/>
            <a:p>
              <a:pPr algn="ctr" eaLnBrk="1" hangingPunct="1"/>
              <a:endParaRPr lang="vi-VN">
                <a:solidFill>
                  <a:schemeClr val="bg1"/>
                </a:solidFill>
                <a:latin typeface="Arial" charset="0"/>
              </a:endParaRPr>
            </a:p>
          </p:txBody>
        </p:sp>
        <p:sp>
          <p:nvSpPr>
            <p:cNvPr id="394247" name="Text Box 7"/>
            <p:cNvSpPr txBox="1">
              <a:spLocks noChangeArrowheads="1"/>
            </p:cNvSpPr>
            <p:nvPr/>
          </p:nvSpPr>
          <p:spPr bwMode="auto">
            <a:xfrm>
              <a:off x="6324600" y="2362200"/>
              <a:ext cx="2582863" cy="784830"/>
            </a:xfrm>
            <a:prstGeom prst="rect">
              <a:avLst/>
            </a:prstGeom>
            <a:solidFill>
              <a:srgbClr val="CCFFFF"/>
            </a:solidFill>
            <a:ln w="9525">
              <a:noFill/>
              <a:miter lim="800000"/>
              <a:headEnd/>
              <a:tailEnd/>
            </a:ln>
          </p:spPr>
          <p:txBody>
            <a:bodyPr wrap="square">
              <a:spAutoFit/>
            </a:bodyPr>
            <a:lstStyle/>
            <a:p>
              <a:pPr eaLnBrk="1" hangingPunct="1">
                <a:spcBef>
                  <a:spcPct val="50000"/>
                </a:spcBef>
              </a:pPr>
              <a:r>
                <a:rPr lang="en-US">
                  <a:solidFill>
                    <a:srgbClr val="660066"/>
                  </a:solidFill>
                  <a:latin typeface="Times New Roman" pitchFamily="18" charset="0"/>
                  <a:cs typeface="Times New Roman" pitchFamily="18" charset="0"/>
                </a:rPr>
                <a:t>Nhập dữ liệu kiểu mảng</a:t>
              </a:r>
            </a:p>
            <a:p>
              <a:pPr eaLnBrk="1" hangingPunct="1">
                <a:spcBef>
                  <a:spcPct val="50000"/>
                </a:spcBef>
              </a:pPr>
              <a:r>
                <a:rPr lang="en-US">
                  <a:solidFill>
                    <a:srgbClr val="660066"/>
                  </a:solidFill>
                  <a:latin typeface="Times New Roman" pitchFamily="18" charset="0"/>
                  <a:cs typeface="Times New Roman" pitchFamily="18" charset="0"/>
                </a:rPr>
                <a:t>Tính </a:t>
              </a:r>
              <a:r>
                <a:rPr lang="en-US" smtClean="0">
                  <a:solidFill>
                    <a:srgbClr val="660066"/>
                  </a:solidFill>
                  <a:latin typeface="Times New Roman" pitchFamily="18" charset="0"/>
                  <a:cs typeface="Times New Roman" pitchFamily="18" charset="0"/>
                </a:rPr>
                <a:t>trung bình</a:t>
              </a:r>
              <a:endParaRPr lang="en-US">
                <a:solidFill>
                  <a:srgbClr val="660066"/>
                </a:solidFill>
                <a:latin typeface="Times New Roman" pitchFamily="18" charset="0"/>
                <a:cs typeface="Times New Roman" pitchFamily="18" charset="0"/>
              </a:endParaRPr>
            </a:p>
          </p:txBody>
        </p:sp>
      </p:grpSp>
      <p:grpSp>
        <p:nvGrpSpPr>
          <p:cNvPr id="12" name="Group 11"/>
          <p:cNvGrpSpPr/>
          <p:nvPr/>
        </p:nvGrpSpPr>
        <p:grpSpPr>
          <a:xfrm>
            <a:off x="5580063" y="4232275"/>
            <a:ext cx="3179762" cy="720725"/>
            <a:chOff x="5580063" y="4508500"/>
            <a:chExt cx="3179762" cy="720725"/>
          </a:xfrm>
        </p:grpSpPr>
        <p:sp>
          <p:nvSpPr>
            <p:cNvPr id="394248" name="AutoShape 8"/>
            <p:cNvSpPr>
              <a:spLocks/>
            </p:cNvSpPr>
            <p:nvPr/>
          </p:nvSpPr>
          <p:spPr bwMode="auto">
            <a:xfrm>
              <a:off x="5580063" y="4581525"/>
              <a:ext cx="144462" cy="647700"/>
            </a:xfrm>
            <a:prstGeom prst="rightBrace">
              <a:avLst>
                <a:gd name="adj1" fmla="val 37363"/>
                <a:gd name="adj2" fmla="val 50000"/>
              </a:avLst>
            </a:prstGeom>
            <a:noFill/>
            <a:ln w="28575">
              <a:solidFill>
                <a:schemeClr val="accent2"/>
              </a:solidFill>
              <a:round/>
              <a:headEnd/>
              <a:tailEnd/>
            </a:ln>
          </p:spPr>
          <p:txBody>
            <a:bodyPr wrap="none" anchor="ctr"/>
            <a:lstStyle/>
            <a:p>
              <a:pPr algn="ctr" eaLnBrk="1" hangingPunct="1"/>
              <a:endParaRPr lang="vi-VN">
                <a:solidFill>
                  <a:schemeClr val="bg1"/>
                </a:solidFill>
                <a:latin typeface="Arial" charset="0"/>
              </a:endParaRPr>
            </a:p>
          </p:txBody>
        </p:sp>
        <p:sp>
          <p:nvSpPr>
            <p:cNvPr id="394249" name="Text Box 9"/>
            <p:cNvSpPr txBox="1">
              <a:spLocks noChangeArrowheads="1"/>
            </p:cNvSpPr>
            <p:nvPr/>
          </p:nvSpPr>
          <p:spPr bwMode="auto">
            <a:xfrm>
              <a:off x="5940425" y="4508500"/>
              <a:ext cx="2819400" cy="707886"/>
            </a:xfrm>
            <a:prstGeom prst="rect">
              <a:avLst/>
            </a:prstGeom>
            <a:solidFill>
              <a:srgbClr val="CCFFFF"/>
            </a:solidFill>
            <a:ln w="9525">
              <a:noFill/>
              <a:miter lim="800000"/>
              <a:headEnd/>
              <a:tailEnd/>
            </a:ln>
          </p:spPr>
          <p:txBody>
            <a:bodyPr>
              <a:spAutoFit/>
            </a:bodyPr>
            <a:lstStyle/>
            <a:p>
              <a:pPr eaLnBrk="1" hangingPunct="1">
                <a:spcBef>
                  <a:spcPct val="50000"/>
                </a:spcBef>
              </a:pPr>
              <a:r>
                <a:rPr lang="en-US" sz="2000">
                  <a:solidFill>
                    <a:srgbClr val="660066"/>
                  </a:solidFill>
                  <a:latin typeface="Times New Roman" pitchFamily="18" charset="0"/>
                  <a:cs typeface="Times New Roman" pitchFamily="18" charset="0"/>
                </a:rPr>
                <a:t>Đếm số phần tử thỏa mãn điều kiện</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amond(in)">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amond(in)">
                                      <p:cBhvr>
                                        <p:cTn id="12" dur="20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diamond(in)">
                                      <p:cBhvr>
                                        <p:cTn id="1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ext Box 2"/>
          <p:cNvSpPr txBox="1">
            <a:spLocks noChangeArrowheads="1"/>
          </p:cNvSpPr>
          <p:nvPr/>
        </p:nvSpPr>
        <p:spPr bwMode="auto">
          <a:xfrm>
            <a:off x="1527175" y="2081213"/>
            <a:ext cx="184150" cy="366712"/>
          </a:xfrm>
          <a:prstGeom prst="rect">
            <a:avLst/>
          </a:prstGeom>
          <a:noFill/>
          <a:ln w="9525">
            <a:noFill/>
            <a:miter lim="800000"/>
            <a:headEnd/>
            <a:tailEnd/>
          </a:ln>
        </p:spPr>
        <p:txBody>
          <a:bodyPr wrap="none">
            <a:spAutoFit/>
          </a:bodyPr>
          <a:lstStyle/>
          <a:p>
            <a:pPr eaLnBrk="1" hangingPunct="1"/>
            <a:endParaRPr lang="en-US">
              <a:latin typeface="Arial" charset="0"/>
            </a:endParaRPr>
          </a:p>
        </p:txBody>
      </p:sp>
      <p:sp>
        <p:nvSpPr>
          <p:cNvPr id="89091" name="AutoShape 3"/>
          <p:cNvSpPr>
            <a:spLocks noChangeArrowheads="1"/>
          </p:cNvSpPr>
          <p:nvPr/>
        </p:nvSpPr>
        <p:spPr bwMode="auto">
          <a:xfrm>
            <a:off x="685800" y="228600"/>
            <a:ext cx="7443788" cy="1295400"/>
          </a:xfrm>
          <a:prstGeom prst="cloudCallout">
            <a:avLst>
              <a:gd name="adj1" fmla="val -48633"/>
              <a:gd name="adj2" fmla="val 4706"/>
            </a:avLst>
          </a:prstGeom>
          <a:ln>
            <a:headEnd/>
            <a:tailEnd/>
          </a:ln>
        </p:spPr>
        <p:style>
          <a:lnRef idx="2">
            <a:schemeClr val="accent2"/>
          </a:lnRef>
          <a:fillRef idx="1">
            <a:schemeClr val="lt1"/>
          </a:fillRef>
          <a:effectRef idx="0">
            <a:schemeClr val="accent2"/>
          </a:effectRef>
          <a:fontRef idx="minor">
            <a:schemeClr val="dk1"/>
          </a:fontRef>
        </p:style>
        <p:txBody>
          <a:bodyPr/>
          <a:lstStyle/>
          <a:p>
            <a:pPr algn="ctr"/>
            <a:r>
              <a:rPr lang="en-US" sz="3200" smtClean="0">
                <a:solidFill>
                  <a:srgbClr val="0000CC"/>
                </a:solidFill>
                <a:latin typeface="Times New Roman" pitchFamily="18" charset="0"/>
                <a:cs typeface="Times New Roman" pitchFamily="18" charset="0"/>
              </a:rPr>
              <a:t>Kết quả như sau</a:t>
            </a:r>
            <a:endParaRPr lang="en-US" sz="3200">
              <a:solidFill>
                <a:srgbClr val="0000CC"/>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a:srcRect/>
          <a:stretch>
            <a:fillRect/>
          </a:stretch>
        </p:blipFill>
        <p:spPr bwMode="auto">
          <a:xfrm>
            <a:off x="0" y="1600200"/>
            <a:ext cx="9144000" cy="5022908"/>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9091"/>
                                        </p:tgtEl>
                                        <p:attrNameLst>
                                          <p:attrName>style.visibility</p:attrName>
                                        </p:attrNameLst>
                                      </p:cBhvr>
                                      <p:to>
                                        <p:strVal val="visible"/>
                                      </p:to>
                                    </p:set>
                                    <p:anim calcmode="lin" valueType="num">
                                      <p:cBhvr>
                                        <p:cTn id="7" dur="500" fill="hold"/>
                                        <p:tgtEl>
                                          <p:spTgt spid="89091"/>
                                        </p:tgtEl>
                                        <p:attrNameLst>
                                          <p:attrName>ppt_w</p:attrName>
                                        </p:attrNameLst>
                                      </p:cBhvr>
                                      <p:tavLst>
                                        <p:tav tm="0">
                                          <p:val>
                                            <p:fltVal val="0"/>
                                          </p:val>
                                        </p:tav>
                                        <p:tav tm="100000">
                                          <p:val>
                                            <p:strVal val="#ppt_w"/>
                                          </p:val>
                                        </p:tav>
                                      </p:tavLst>
                                    </p:anim>
                                    <p:anim calcmode="lin" valueType="num">
                                      <p:cBhvr>
                                        <p:cTn id="8" dur="500" fill="hold"/>
                                        <p:tgtEl>
                                          <p:spTgt spid="89091"/>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4" presetClass="entr" presetSubtype="0" fill="hold" nodeType="clickEffect">
                                  <p:stCondLst>
                                    <p:cond delay="0"/>
                                  </p:stCondLst>
                                  <p:childTnLst>
                                    <p:set>
                                      <p:cBhvr>
                                        <p:cTn id="12" dur="1" fill="hold">
                                          <p:stCondLst>
                                            <p:cond delay="0"/>
                                          </p:stCondLst>
                                        </p:cTn>
                                        <p:tgtEl>
                                          <p:spTgt spid="2050"/>
                                        </p:tgtEl>
                                        <p:attrNameLst>
                                          <p:attrName>style.visibility</p:attrName>
                                        </p:attrNameLst>
                                      </p:cBhvr>
                                      <p:to>
                                        <p:strVal val="visible"/>
                                      </p:to>
                                    </p:set>
                                    <p:anim to="" calcmode="lin" valueType="num">
                                      <p:cBhvr>
                                        <p:cTn id="13" dur="1" fill="hold"/>
                                        <p:tgtEl>
                                          <p:spTgt spid="2050"/>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0" y="381000"/>
            <a:ext cx="8775700" cy="3484562"/>
          </a:xfrm>
          <a:prstGeom prst="cloudCallout">
            <a:avLst>
              <a:gd name="adj1" fmla="val -35352"/>
              <a:gd name="adj2" fmla="val 64838"/>
            </a:avLst>
          </a:prstGeom>
          <a:ln>
            <a:headEnd/>
            <a:tailEnd/>
          </a:ln>
        </p:spPr>
        <p:style>
          <a:lnRef idx="2">
            <a:schemeClr val="accent1"/>
          </a:lnRef>
          <a:fillRef idx="1">
            <a:schemeClr val="lt1"/>
          </a:fillRef>
          <a:effectRef idx="0">
            <a:schemeClr val="accent1"/>
          </a:effectRef>
          <a:fontRef idx="minor">
            <a:schemeClr val="dk1"/>
          </a:fontRef>
        </p:style>
        <p:txBody>
          <a:bodyPr/>
          <a:lstStyle/>
          <a:p>
            <a:pPr algn="ctr" eaLnBrk="1" hangingPunct="1"/>
            <a:r>
              <a:rPr lang="en-US" sz="2800" b="1" u="sng" smtClean="0">
                <a:solidFill>
                  <a:srgbClr val="FF0000"/>
                </a:solidFill>
                <a:latin typeface="Times New Roman" pitchFamily="18" charset="0"/>
                <a:cs typeface="Times New Roman" pitchFamily="18" charset="0"/>
              </a:rPr>
              <a:t>Vận dụng: </a:t>
            </a:r>
            <a:r>
              <a:rPr lang="en-US" sz="2800" smtClean="0">
                <a:solidFill>
                  <a:srgbClr val="0000CC"/>
                </a:solidFill>
                <a:latin typeface="Times New Roman" pitchFamily="18" charset="0"/>
                <a:cs typeface="Times New Roman" pitchFamily="18" charset="0"/>
              </a:rPr>
              <a:t>Giả </a:t>
            </a:r>
            <a:r>
              <a:rPr lang="en-US" sz="2800">
                <a:solidFill>
                  <a:srgbClr val="0000CC"/>
                </a:solidFill>
                <a:latin typeface="Times New Roman" pitchFamily="18" charset="0"/>
                <a:cs typeface="Times New Roman" pitchFamily="18" charset="0"/>
              </a:rPr>
              <a:t>sử chúng ta cần viết chương trình nhập điểm </a:t>
            </a:r>
            <a:r>
              <a:rPr lang="en-US" sz="2800" smtClean="0">
                <a:solidFill>
                  <a:srgbClr val="0000CC"/>
                </a:solidFill>
                <a:latin typeface="Times New Roman" pitchFamily="18" charset="0"/>
                <a:cs typeface="Times New Roman" pitchFamily="18" charset="0"/>
              </a:rPr>
              <a:t>cho từng môn học (Toán, Lý, Anh) cho 52 học sinh trong lớp và tính toán trên các điểm đó</a:t>
            </a:r>
            <a:endParaRPr lang="en-US" sz="2800">
              <a:solidFill>
                <a:srgbClr val="0000CC"/>
              </a:solidFill>
              <a:latin typeface="Times New Roman" pitchFamily="18" charset="0"/>
              <a:cs typeface="Times New Roman" pitchFamily="18" charset="0"/>
            </a:endParaRPr>
          </a:p>
          <a:p>
            <a:pPr algn="ctr" eaLnBrk="1" hangingPunct="1"/>
            <a:r>
              <a:rPr lang="en-US" sz="2800" b="1" smtClean="0">
                <a:solidFill>
                  <a:srgbClr val="FF0000"/>
                </a:solidFill>
                <a:latin typeface="Times New Roman" pitchFamily="18" charset="0"/>
                <a:cs typeface="Times New Roman" pitchFamily="18" charset="0"/>
              </a:rPr>
              <a:t>(Khai </a:t>
            </a:r>
            <a:r>
              <a:rPr lang="en-US" sz="2800" b="1">
                <a:solidFill>
                  <a:srgbClr val="FF0000"/>
                </a:solidFill>
                <a:latin typeface="Times New Roman" pitchFamily="18" charset="0"/>
                <a:cs typeface="Times New Roman" pitchFamily="18" charset="0"/>
              </a:rPr>
              <a:t>báo biến mảng)</a:t>
            </a:r>
          </a:p>
        </p:txBody>
      </p:sp>
      <p:pic>
        <p:nvPicPr>
          <p:cNvPr id="5123" name="Picture 3"/>
          <p:cNvPicPr>
            <a:picLocks noChangeAspect="1" noChangeArrowheads="1"/>
          </p:cNvPicPr>
          <p:nvPr/>
        </p:nvPicPr>
        <p:blipFill>
          <a:blip r:embed="rId2"/>
          <a:srcRect/>
          <a:stretch>
            <a:fillRect/>
          </a:stretch>
        </p:blipFill>
        <p:spPr bwMode="auto">
          <a:xfrm>
            <a:off x="990600" y="3924300"/>
            <a:ext cx="7162800" cy="2628900"/>
          </a:xfrm>
          <a:prstGeom prst="rect">
            <a:avLst/>
          </a:prstGeom>
          <a:noFill/>
          <a:ln w="9525">
            <a:noFill/>
            <a:miter lim="800000"/>
            <a:headEnd/>
            <a:tailEnd/>
          </a:ln>
          <a:effectLst/>
        </p:spPr>
      </p:pic>
      <p:pic>
        <p:nvPicPr>
          <p:cNvPr id="5124" name="Picture 4"/>
          <p:cNvPicPr>
            <a:picLocks noChangeAspect="1" noChangeArrowheads="1"/>
          </p:cNvPicPr>
          <p:nvPr/>
        </p:nvPicPr>
        <p:blipFill>
          <a:blip r:embed="rId3"/>
          <a:srcRect/>
          <a:stretch>
            <a:fillRect/>
          </a:stretch>
        </p:blipFill>
        <p:spPr bwMode="auto">
          <a:xfrm>
            <a:off x="1066800" y="3962400"/>
            <a:ext cx="7010400" cy="25146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5123"/>
                                        </p:tgtEl>
                                        <p:attrNameLst>
                                          <p:attrName>style.visibility</p:attrName>
                                        </p:attrNameLst>
                                      </p:cBhvr>
                                      <p:to>
                                        <p:strVal val="visible"/>
                                      </p:to>
                                    </p:set>
                                    <p:animEffect transition="in" filter="checkerboard(across)">
                                      <p:cBhvr>
                                        <p:cTn id="13" dur="500"/>
                                        <p:tgtEl>
                                          <p:spTgt spid="5123"/>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5124"/>
                                        </p:tgtEl>
                                        <p:attrNameLst>
                                          <p:attrName>style.visibility</p:attrName>
                                        </p:attrNameLst>
                                      </p:cBhvr>
                                      <p:to>
                                        <p:strVal val="visible"/>
                                      </p:to>
                                    </p:set>
                                    <p:animEffect transition="in" filter="diamond(in)">
                                      <p:cBhvr>
                                        <p:cTn id="18" dur="20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97988" name="Text Box 4"/>
          <p:cNvSpPr txBox="1">
            <a:spLocks noChangeArrowheads="1"/>
          </p:cNvSpPr>
          <p:nvPr/>
        </p:nvSpPr>
        <p:spPr bwMode="auto">
          <a:xfrm>
            <a:off x="34925" y="379413"/>
            <a:ext cx="9036050" cy="528637"/>
          </a:xfrm>
          <a:prstGeom prst="rect">
            <a:avLst/>
          </a:prstGeom>
          <a:solidFill>
            <a:srgbClr val="FFFF99"/>
          </a:solidFill>
          <a:ln w="9525">
            <a:solidFill>
              <a:srgbClr val="800000"/>
            </a:solidFill>
            <a:miter lim="800000"/>
            <a:headEnd/>
            <a:tailEnd/>
          </a:ln>
          <a:effectLst/>
        </p:spPr>
        <p:txBody>
          <a:bodyPr>
            <a:spAutoFit/>
          </a:bodyPr>
          <a:lstStyle/>
          <a:p>
            <a:pPr algn="ctr" eaLnBrk="1" hangingPunct="1">
              <a:spcBef>
                <a:spcPct val="50000"/>
              </a:spcBef>
              <a:defRPr/>
            </a:pPr>
            <a:r>
              <a:rPr lang="en-US" sz="2800">
                <a:solidFill>
                  <a:srgbClr val="000066"/>
                </a:solidFill>
                <a:effectLst>
                  <a:outerShdw blurRad="38100" dist="38100" dir="2700000" algn="tl">
                    <a:srgbClr val="000000"/>
                  </a:outerShdw>
                </a:effectLst>
                <a:latin typeface="Arial" pitchFamily="34" charset="0"/>
              </a:rPr>
              <a:t>TÌM GIÁ TRỊ LỚN NHẤT CỦA DÃY SỐ</a:t>
            </a:r>
          </a:p>
        </p:txBody>
      </p:sp>
      <p:sp>
        <p:nvSpPr>
          <p:cNvPr id="89091" name="AutoShape 3"/>
          <p:cNvSpPr>
            <a:spLocks noChangeArrowheads="1"/>
          </p:cNvSpPr>
          <p:nvPr/>
        </p:nvSpPr>
        <p:spPr bwMode="auto">
          <a:xfrm>
            <a:off x="1403350" y="2060575"/>
            <a:ext cx="6940550" cy="1582738"/>
          </a:xfrm>
          <a:prstGeom prst="cloudCallout">
            <a:avLst>
              <a:gd name="adj1" fmla="val -44509"/>
              <a:gd name="adj2" fmla="val 136157"/>
            </a:avLst>
          </a:prstGeom>
          <a:ln>
            <a:headEnd/>
            <a:tailEnd/>
          </a:ln>
        </p:spPr>
        <p:style>
          <a:lnRef idx="2">
            <a:schemeClr val="accent1"/>
          </a:lnRef>
          <a:fillRef idx="1">
            <a:schemeClr val="lt1"/>
          </a:fillRef>
          <a:effectRef idx="0">
            <a:schemeClr val="accent1"/>
          </a:effectRef>
          <a:fontRef idx="minor">
            <a:schemeClr val="dk1"/>
          </a:fontRef>
        </p:style>
        <p:txBody>
          <a:bodyPr/>
          <a:lstStyle/>
          <a:p>
            <a:pPr algn="ctr" eaLnBrk="1" hangingPunct="1"/>
            <a:r>
              <a:rPr lang="en-US" i="1">
                <a:solidFill>
                  <a:srgbClr val="0000CC"/>
                </a:solidFill>
                <a:latin typeface="Arial" charset="0"/>
              </a:rPr>
              <a:t>Viết chương trình nhập N số nguyên từ bàn phím và in ra màn hình số lớn nhất. N cũng được nhập từ bàn phím.</a:t>
            </a:r>
          </a:p>
        </p:txBody>
      </p:sp>
      <p:pic>
        <p:nvPicPr>
          <p:cNvPr id="171012" name="Picture 4" descr="j0232133"/>
          <p:cNvPicPr>
            <a:picLocks noChangeAspect="1" noChangeArrowheads="1"/>
          </p:cNvPicPr>
          <p:nvPr/>
        </p:nvPicPr>
        <p:blipFill>
          <a:blip r:embed="rId3"/>
          <a:srcRect/>
          <a:stretch>
            <a:fillRect/>
          </a:stretch>
        </p:blipFill>
        <p:spPr bwMode="auto">
          <a:xfrm>
            <a:off x="304800" y="4430713"/>
            <a:ext cx="2068513" cy="2122487"/>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9091"/>
                                        </p:tgtEl>
                                        <p:attrNameLst>
                                          <p:attrName>style.visibility</p:attrName>
                                        </p:attrNameLst>
                                      </p:cBhvr>
                                      <p:to>
                                        <p:strVal val="visible"/>
                                      </p:to>
                                    </p:set>
                                    <p:anim calcmode="lin" valueType="num">
                                      <p:cBhvr>
                                        <p:cTn id="7" dur="500" fill="hold"/>
                                        <p:tgtEl>
                                          <p:spTgt spid="89091"/>
                                        </p:tgtEl>
                                        <p:attrNameLst>
                                          <p:attrName>ppt_w</p:attrName>
                                        </p:attrNameLst>
                                      </p:cBhvr>
                                      <p:tavLst>
                                        <p:tav tm="0">
                                          <p:val>
                                            <p:fltVal val="0"/>
                                          </p:val>
                                        </p:tav>
                                        <p:tav tm="100000">
                                          <p:val>
                                            <p:strVal val="#ppt_w"/>
                                          </p:val>
                                        </p:tav>
                                      </p:tavLst>
                                    </p:anim>
                                    <p:anim calcmode="lin" valueType="num">
                                      <p:cBhvr>
                                        <p:cTn id="8" dur="500" fill="hold"/>
                                        <p:tgtEl>
                                          <p:spTgt spid="8909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2034" name="Text Box 2"/>
          <p:cNvSpPr txBox="1">
            <a:spLocks noChangeArrowheads="1"/>
          </p:cNvSpPr>
          <p:nvPr/>
        </p:nvSpPr>
        <p:spPr bwMode="auto">
          <a:xfrm>
            <a:off x="11536363" y="5248275"/>
            <a:ext cx="184150" cy="366713"/>
          </a:xfrm>
          <a:prstGeom prst="rect">
            <a:avLst/>
          </a:prstGeom>
          <a:noFill/>
          <a:ln w="9525">
            <a:noFill/>
            <a:miter lim="800000"/>
            <a:headEnd/>
            <a:tailEnd/>
          </a:ln>
        </p:spPr>
        <p:txBody>
          <a:bodyPr wrap="none">
            <a:spAutoFit/>
          </a:bodyPr>
          <a:lstStyle/>
          <a:p>
            <a:pPr eaLnBrk="1" hangingPunct="1"/>
            <a:endParaRPr lang="en-US">
              <a:latin typeface="Arial" charset="0"/>
            </a:endParaRPr>
          </a:p>
        </p:txBody>
      </p:sp>
      <p:sp>
        <p:nvSpPr>
          <p:cNvPr id="404483" name="Rectangle 3"/>
          <p:cNvSpPr>
            <a:spLocks noChangeArrowheads="1"/>
          </p:cNvSpPr>
          <p:nvPr/>
        </p:nvSpPr>
        <p:spPr bwMode="auto">
          <a:xfrm>
            <a:off x="179388" y="333375"/>
            <a:ext cx="4608512" cy="396875"/>
          </a:xfrm>
          <a:prstGeom prst="rect">
            <a:avLst/>
          </a:prstGeom>
          <a:solidFill>
            <a:schemeClr val="tx1"/>
          </a:solidFill>
          <a:ln w="9525">
            <a:noFill/>
            <a:miter lim="800000"/>
            <a:headEnd/>
            <a:tailEnd/>
          </a:ln>
        </p:spPr>
        <p:txBody>
          <a:bodyPr>
            <a:spAutoFit/>
          </a:bodyPr>
          <a:lstStyle/>
          <a:p>
            <a:pPr eaLnBrk="1" hangingPunct="1"/>
            <a:r>
              <a:rPr lang="en-US" sz="2000">
                <a:solidFill>
                  <a:srgbClr val="660066"/>
                </a:solidFill>
                <a:latin typeface="Arial" charset="0"/>
              </a:rPr>
              <a:t>Quan sát chương trình</a:t>
            </a:r>
          </a:p>
        </p:txBody>
      </p:sp>
      <p:pic>
        <p:nvPicPr>
          <p:cNvPr id="404484" name="Picture 4" descr="lonnhat"/>
          <p:cNvPicPr>
            <a:picLocks noChangeAspect="1" noChangeArrowheads="1"/>
          </p:cNvPicPr>
          <p:nvPr/>
        </p:nvPicPr>
        <p:blipFill>
          <a:blip r:embed="rId3"/>
          <a:srcRect/>
          <a:stretch>
            <a:fillRect/>
          </a:stretch>
        </p:blipFill>
        <p:spPr bwMode="auto">
          <a:xfrm>
            <a:off x="323850" y="981075"/>
            <a:ext cx="8496300" cy="532765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04483"/>
                                        </p:tgtEl>
                                        <p:attrNameLst>
                                          <p:attrName>style.visibility</p:attrName>
                                        </p:attrNameLst>
                                      </p:cBhvr>
                                      <p:to>
                                        <p:strVal val="visible"/>
                                      </p:to>
                                    </p:set>
                                    <p:animEffect transition="in" filter="wipe(left)">
                                      <p:cBhvr>
                                        <p:cTn id="7" dur="500"/>
                                        <p:tgtEl>
                                          <p:spTgt spid="404483"/>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04484"/>
                                        </p:tgtEl>
                                        <p:attrNameLst>
                                          <p:attrName>style.visibility</p:attrName>
                                        </p:attrNameLst>
                                      </p:cBhvr>
                                      <p:to>
                                        <p:strVal val="visible"/>
                                      </p:to>
                                    </p:set>
                                    <p:animEffect transition="in" filter="fade">
                                      <p:cBhvr>
                                        <p:cTn id="11" dur="1000"/>
                                        <p:tgtEl>
                                          <p:spTgt spid="4044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448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6"/>
          <p:cNvSpPr>
            <a:spLocks noChangeArrowheads="1"/>
          </p:cNvSpPr>
          <p:nvPr/>
        </p:nvSpPr>
        <p:spPr bwMode="auto">
          <a:xfrm>
            <a:off x="152400" y="381000"/>
            <a:ext cx="8686800" cy="353943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square" anchor="ctr">
            <a:spAutoFit/>
          </a:bodyPr>
          <a:lstStyle/>
          <a:p>
            <a:pPr algn="just"/>
            <a:r>
              <a:rPr lang="en-US" sz="3200" smtClean="0">
                <a:solidFill>
                  <a:srgbClr val="660033"/>
                </a:solidFill>
                <a:latin typeface="Times New Roman" pitchFamily="18" charset="0"/>
                <a:cs typeface="Times New Roman" pitchFamily="18" charset="0"/>
              </a:rPr>
              <a:t>? Viết chương trình nhập vào nhiệt độ trung bình của mỗi ngày trong tuần: </a:t>
            </a:r>
          </a:p>
          <a:p>
            <a:pPr algn="just"/>
            <a:r>
              <a:rPr lang="en-US" sz="3200" b="1" smtClean="0">
                <a:solidFill>
                  <a:srgbClr val="FF0000"/>
                </a:solidFill>
                <a:latin typeface="Times New Roman" pitchFamily="18" charset="0"/>
                <a:cs typeface="Times New Roman" pitchFamily="18" charset="0"/>
              </a:rPr>
              <a:t>a. Tính và đưa ra màn hình nhiệt độ trung bình của tuần. </a:t>
            </a:r>
          </a:p>
          <a:p>
            <a:pPr algn="just"/>
            <a:r>
              <a:rPr lang="en-US" sz="3200" b="1" smtClean="0">
                <a:solidFill>
                  <a:srgbClr val="660033"/>
                </a:solidFill>
                <a:latin typeface="Times New Roman" pitchFamily="18" charset="0"/>
                <a:cs typeface="Times New Roman" pitchFamily="18" charset="0"/>
              </a:rPr>
              <a:t>b. Đếm số lượng ngày trong tuần có nhiệt độ cao hơn nhiệt độ trung bình của tuần.</a:t>
            </a:r>
          </a:p>
          <a:p>
            <a:pPr algn="just"/>
            <a:endParaRPr lang="en-US" sz="3200" b="1" smtClean="0">
              <a:solidFill>
                <a:srgbClr val="FF0000"/>
              </a:solidFill>
              <a:latin typeface="Times New Roman" pitchFamily="18" charset="0"/>
              <a:cs typeface="Times New Roman" pitchFamily="18" charset="0"/>
            </a:endParaRPr>
          </a:p>
        </p:txBody>
      </p:sp>
      <p:sp>
        <p:nvSpPr>
          <p:cNvPr id="14" name="Freeform 6"/>
          <p:cNvSpPr>
            <a:spLocks/>
          </p:cNvSpPr>
          <p:nvPr/>
        </p:nvSpPr>
        <p:spPr bwMode="ltGray">
          <a:xfrm>
            <a:off x="762000" y="1600200"/>
            <a:ext cx="6858000" cy="2590800"/>
          </a:xfrm>
          <a:custGeom>
            <a:avLst/>
            <a:gdLst/>
            <a:ahLst/>
            <a:cxnLst>
              <a:cxn ang="0">
                <a:pos x="264" y="20"/>
              </a:cxn>
              <a:cxn ang="0">
                <a:pos x="286" y="52"/>
              </a:cxn>
              <a:cxn ang="0">
                <a:pos x="242" y="68"/>
              </a:cxn>
              <a:cxn ang="0">
                <a:pos x="202" y="72"/>
              </a:cxn>
              <a:cxn ang="0">
                <a:pos x="194" y="102"/>
              </a:cxn>
              <a:cxn ang="0">
                <a:pos x="140" y="114"/>
              </a:cxn>
              <a:cxn ang="0">
                <a:pos x="116" y="136"/>
              </a:cxn>
              <a:cxn ang="0">
                <a:pos x="84" y="164"/>
              </a:cxn>
              <a:cxn ang="0">
                <a:pos x="76" y="182"/>
              </a:cxn>
              <a:cxn ang="0">
                <a:pos x="60" y="224"/>
              </a:cxn>
              <a:cxn ang="0">
                <a:pos x="42" y="272"/>
              </a:cxn>
              <a:cxn ang="0">
                <a:pos x="24" y="296"/>
              </a:cxn>
              <a:cxn ang="0">
                <a:pos x="12" y="330"/>
              </a:cxn>
              <a:cxn ang="0">
                <a:pos x="16" y="352"/>
              </a:cxn>
              <a:cxn ang="0">
                <a:pos x="6" y="396"/>
              </a:cxn>
              <a:cxn ang="0">
                <a:pos x="30" y="420"/>
              </a:cxn>
              <a:cxn ang="0">
                <a:pos x="22" y="448"/>
              </a:cxn>
              <a:cxn ang="0">
                <a:pos x="38" y="472"/>
              </a:cxn>
              <a:cxn ang="0">
                <a:pos x="64" y="500"/>
              </a:cxn>
              <a:cxn ang="0">
                <a:pos x="76" y="546"/>
              </a:cxn>
              <a:cxn ang="0">
                <a:pos x="126" y="572"/>
              </a:cxn>
              <a:cxn ang="0">
                <a:pos x="130" y="602"/>
              </a:cxn>
              <a:cxn ang="0">
                <a:pos x="170" y="614"/>
              </a:cxn>
              <a:cxn ang="0">
                <a:pos x="188" y="636"/>
              </a:cxn>
              <a:cxn ang="0">
                <a:pos x="212" y="644"/>
              </a:cxn>
              <a:cxn ang="0">
                <a:pos x="238" y="662"/>
              </a:cxn>
              <a:cxn ang="0">
                <a:pos x="280" y="668"/>
              </a:cxn>
              <a:cxn ang="0">
                <a:pos x="300" y="676"/>
              </a:cxn>
              <a:cxn ang="0">
                <a:pos x="330" y="688"/>
              </a:cxn>
              <a:cxn ang="0">
                <a:pos x="350" y="694"/>
              </a:cxn>
              <a:cxn ang="0">
                <a:pos x="392" y="718"/>
              </a:cxn>
              <a:cxn ang="0">
                <a:pos x="398" y="686"/>
              </a:cxn>
              <a:cxn ang="0">
                <a:pos x="428" y="688"/>
              </a:cxn>
              <a:cxn ang="0">
                <a:pos x="504" y="660"/>
              </a:cxn>
              <a:cxn ang="0">
                <a:pos x="534" y="656"/>
              </a:cxn>
              <a:cxn ang="0">
                <a:pos x="550" y="644"/>
              </a:cxn>
              <a:cxn ang="0">
                <a:pos x="570" y="612"/>
              </a:cxn>
              <a:cxn ang="0">
                <a:pos x="612" y="586"/>
              </a:cxn>
              <a:cxn ang="0">
                <a:pos x="630" y="554"/>
              </a:cxn>
              <a:cxn ang="0">
                <a:pos x="656" y="520"/>
              </a:cxn>
              <a:cxn ang="0">
                <a:pos x="682" y="492"/>
              </a:cxn>
              <a:cxn ang="0">
                <a:pos x="692" y="466"/>
              </a:cxn>
              <a:cxn ang="0">
                <a:pos x="696" y="410"/>
              </a:cxn>
              <a:cxn ang="0">
                <a:pos x="734" y="352"/>
              </a:cxn>
              <a:cxn ang="0">
                <a:pos x="718" y="316"/>
              </a:cxn>
              <a:cxn ang="0">
                <a:pos x="710" y="292"/>
              </a:cxn>
              <a:cxn ang="0">
                <a:pos x="698" y="258"/>
              </a:cxn>
              <a:cxn ang="0">
                <a:pos x="678" y="212"/>
              </a:cxn>
              <a:cxn ang="0">
                <a:pos x="654" y="182"/>
              </a:cxn>
              <a:cxn ang="0">
                <a:pos x="632" y="154"/>
              </a:cxn>
              <a:cxn ang="0">
                <a:pos x="612" y="104"/>
              </a:cxn>
              <a:cxn ang="0">
                <a:pos x="592" y="108"/>
              </a:cxn>
              <a:cxn ang="0">
                <a:pos x="548" y="100"/>
              </a:cxn>
              <a:cxn ang="0">
                <a:pos x="508" y="22"/>
              </a:cxn>
              <a:cxn ang="0">
                <a:pos x="456" y="48"/>
              </a:cxn>
              <a:cxn ang="0">
                <a:pos x="430" y="46"/>
              </a:cxn>
              <a:cxn ang="0">
                <a:pos x="370" y="10"/>
              </a:cxn>
              <a:cxn ang="0">
                <a:pos x="348" y="10"/>
              </a:cxn>
              <a:cxn ang="0">
                <a:pos x="326" y="28"/>
              </a:cxn>
              <a:cxn ang="0">
                <a:pos x="294" y="42"/>
              </a:cxn>
              <a:cxn ang="0">
                <a:pos x="256" y="12"/>
              </a:cxn>
            </a:cxnLst>
            <a:rect l="0" t="0" r="r" b="b"/>
            <a:pathLst>
              <a:path w="742" h="718">
                <a:moveTo>
                  <a:pt x="256" y="12"/>
                </a:moveTo>
                <a:lnTo>
                  <a:pt x="252" y="8"/>
                </a:lnTo>
                <a:lnTo>
                  <a:pt x="252" y="6"/>
                </a:lnTo>
                <a:lnTo>
                  <a:pt x="250" y="6"/>
                </a:lnTo>
                <a:lnTo>
                  <a:pt x="252" y="8"/>
                </a:lnTo>
                <a:lnTo>
                  <a:pt x="254" y="10"/>
                </a:lnTo>
                <a:lnTo>
                  <a:pt x="256" y="12"/>
                </a:lnTo>
                <a:lnTo>
                  <a:pt x="260" y="16"/>
                </a:lnTo>
                <a:lnTo>
                  <a:pt x="264" y="20"/>
                </a:lnTo>
                <a:lnTo>
                  <a:pt x="268" y="24"/>
                </a:lnTo>
                <a:lnTo>
                  <a:pt x="270" y="28"/>
                </a:lnTo>
                <a:lnTo>
                  <a:pt x="274" y="32"/>
                </a:lnTo>
                <a:lnTo>
                  <a:pt x="278" y="34"/>
                </a:lnTo>
                <a:lnTo>
                  <a:pt x="280" y="36"/>
                </a:lnTo>
                <a:lnTo>
                  <a:pt x="280" y="38"/>
                </a:lnTo>
                <a:lnTo>
                  <a:pt x="282" y="38"/>
                </a:lnTo>
                <a:lnTo>
                  <a:pt x="288" y="48"/>
                </a:lnTo>
                <a:lnTo>
                  <a:pt x="286" y="52"/>
                </a:lnTo>
                <a:lnTo>
                  <a:pt x="278" y="56"/>
                </a:lnTo>
                <a:lnTo>
                  <a:pt x="268" y="58"/>
                </a:lnTo>
                <a:lnTo>
                  <a:pt x="256" y="58"/>
                </a:lnTo>
                <a:lnTo>
                  <a:pt x="246" y="56"/>
                </a:lnTo>
                <a:lnTo>
                  <a:pt x="238" y="54"/>
                </a:lnTo>
                <a:lnTo>
                  <a:pt x="242" y="58"/>
                </a:lnTo>
                <a:lnTo>
                  <a:pt x="246" y="62"/>
                </a:lnTo>
                <a:lnTo>
                  <a:pt x="244" y="64"/>
                </a:lnTo>
                <a:lnTo>
                  <a:pt x="242" y="68"/>
                </a:lnTo>
                <a:lnTo>
                  <a:pt x="238" y="70"/>
                </a:lnTo>
                <a:lnTo>
                  <a:pt x="232" y="72"/>
                </a:lnTo>
                <a:lnTo>
                  <a:pt x="228" y="72"/>
                </a:lnTo>
                <a:lnTo>
                  <a:pt x="222" y="70"/>
                </a:lnTo>
                <a:lnTo>
                  <a:pt x="216" y="68"/>
                </a:lnTo>
                <a:lnTo>
                  <a:pt x="212" y="64"/>
                </a:lnTo>
                <a:lnTo>
                  <a:pt x="206" y="64"/>
                </a:lnTo>
                <a:lnTo>
                  <a:pt x="204" y="68"/>
                </a:lnTo>
                <a:lnTo>
                  <a:pt x="202" y="72"/>
                </a:lnTo>
                <a:lnTo>
                  <a:pt x="200" y="76"/>
                </a:lnTo>
                <a:lnTo>
                  <a:pt x="196" y="78"/>
                </a:lnTo>
                <a:lnTo>
                  <a:pt x="190" y="80"/>
                </a:lnTo>
                <a:lnTo>
                  <a:pt x="196" y="82"/>
                </a:lnTo>
                <a:lnTo>
                  <a:pt x="198" y="86"/>
                </a:lnTo>
                <a:lnTo>
                  <a:pt x="200" y="90"/>
                </a:lnTo>
                <a:lnTo>
                  <a:pt x="200" y="94"/>
                </a:lnTo>
                <a:lnTo>
                  <a:pt x="198" y="98"/>
                </a:lnTo>
                <a:lnTo>
                  <a:pt x="194" y="102"/>
                </a:lnTo>
                <a:lnTo>
                  <a:pt x="186" y="102"/>
                </a:lnTo>
                <a:lnTo>
                  <a:pt x="172" y="100"/>
                </a:lnTo>
                <a:lnTo>
                  <a:pt x="162" y="100"/>
                </a:lnTo>
                <a:lnTo>
                  <a:pt x="164" y="102"/>
                </a:lnTo>
                <a:lnTo>
                  <a:pt x="166" y="106"/>
                </a:lnTo>
                <a:lnTo>
                  <a:pt x="168" y="110"/>
                </a:lnTo>
                <a:lnTo>
                  <a:pt x="154" y="110"/>
                </a:lnTo>
                <a:lnTo>
                  <a:pt x="140" y="110"/>
                </a:lnTo>
                <a:lnTo>
                  <a:pt x="140" y="114"/>
                </a:lnTo>
                <a:lnTo>
                  <a:pt x="142" y="116"/>
                </a:lnTo>
                <a:lnTo>
                  <a:pt x="136" y="118"/>
                </a:lnTo>
                <a:lnTo>
                  <a:pt x="130" y="118"/>
                </a:lnTo>
                <a:lnTo>
                  <a:pt x="124" y="118"/>
                </a:lnTo>
                <a:lnTo>
                  <a:pt x="126" y="122"/>
                </a:lnTo>
                <a:lnTo>
                  <a:pt x="126" y="126"/>
                </a:lnTo>
                <a:lnTo>
                  <a:pt x="126" y="130"/>
                </a:lnTo>
                <a:lnTo>
                  <a:pt x="128" y="134"/>
                </a:lnTo>
                <a:lnTo>
                  <a:pt x="116" y="136"/>
                </a:lnTo>
                <a:lnTo>
                  <a:pt x="106" y="140"/>
                </a:lnTo>
                <a:lnTo>
                  <a:pt x="96" y="144"/>
                </a:lnTo>
                <a:lnTo>
                  <a:pt x="82" y="142"/>
                </a:lnTo>
                <a:lnTo>
                  <a:pt x="88" y="146"/>
                </a:lnTo>
                <a:lnTo>
                  <a:pt x="92" y="148"/>
                </a:lnTo>
                <a:lnTo>
                  <a:pt x="92" y="152"/>
                </a:lnTo>
                <a:lnTo>
                  <a:pt x="92" y="156"/>
                </a:lnTo>
                <a:lnTo>
                  <a:pt x="88" y="160"/>
                </a:lnTo>
                <a:lnTo>
                  <a:pt x="84" y="164"/>
                </a:lnTo>
                <a:lnTo>
                  <a:pt x="78" y="166"/>
                </a:lnTo>
                <a:lnTo>
                  <a:pt x="74" y="168"/>
                </a:lnTo>
                <a:lnTo>
                  <a:pt x="68" y="170"/>
                </a:lnTo>
                <a:lnTo>
                  <a:pt x="62" y="172"/>
                </a:lnTo>
                <a:lnTo>
                  <a:pt x="58" y="172"/>
                </a:lnTo>
                <a:lnTo>
                  <a:pt x="64" y="174"/>
                </a:lnTo>
                <a:lnTo>
                  <a:pt x="68" y="176"/>
                </a:lnTo>
                <a:lnTo>
                  <a:pt x="72" y="180"/>
                </a:lnTo>
                <a:lnTo>
                  <a:pt x="76" y="182"/>
                </a:lnTo>
                <a:lnTo>
                  <a:pt x="78" y="184"/>
                </a:lnTo>
                <a:lnTo>
                  <a:pt x="78" y="190"/>
                </a:lnTo>
                <a:lnTo>
                  <a:pt x="78" y="194"/>
                </a:lnTo>
                <a:lnTo>
                  <a:pt x="76" y="202"/>
                </a:lnTo>
                <a:lnTo>
                  <a:pt x="70" y="204"/>
                </a:lnTo>
                <a:lnTo>
                  <a:pt x="62" y="204"/>
                </a:lnTo>
                <a:lnTo>
                  <a:pt x="54" y="204"/>
                </a:lnTo>
                <a:lnTo>
                  <a:pt x="60" y="214"/>
                </a:lnTo>
                <a:lnTo>
                  <a:pt x="60" y="224"/>
                </a:lnTo>
                <a:lnTo>
                  <a:pt x="56" y="236"/>
                </a:lnTo>
                <a:lnTo>
                  <a:pt x="56" y="248"/>
                </a:lnTo>
                <a:lnTo>
                  <a:pt x="46" y="248"/>
                </a:lnTo>
                <a:lnTo>
                  <a:pt x="34" y="248"/>
                </a:lnTo>
                <a:lnTo>
                  <a:pt x="38" y="250"/>
                </a:lnTo>
                <a:lnTo>
                  <a:pt x="42" y="254"/>
                </a:lnTo>
                <a:lnTo>
                  <a:pt x="44" y="260"/>
                </a:lnTo>
                <a:lnTo>
                  <a:pt x="44" y="268"/>
                </a:lnTo>
                <a:lnTo>
                  <a:pt x="42" y="272"/>
                </a:lnTo>
                <a:lnTo>
                  <a:pt x="38" y="276"/>
                </a:lnTo>
                <a:lnTo>
                  <a:pt x="34" y="278"/>
                </a:lnTo>
                <a:lnTo>
                  <a:pt x="28" y="280"/>
                </a:lnTo>
                <a:lnTo>
                  <a:pt x="24" y="280"/>
                </a:lnTo>
                <a:lnTo>
                  <a:pt x="18" y="282"/>
                </a:lnTo>
                <a:lnTo>
                  <a:pt x="24" y="284"/>
                </a:lnTo>
                <a:lnTo>
                  <a:pt x="26" y="288"/>
                </a:lnTo>
                <a:lnTo>
                  <a:pt x="26" y="292"/>
                </a:lnTo>
                <a:lnTo>
                  <a:pt x="24" y="296"/>
                </a:lnTo>
                <a:lnTo>
                  <a:pt x="18" y="300"/>
                </a:lnTo>
                <a:lnTo>
                  <a:pt x="28" y="302"/>
                </a:lnTo>
                <a:lnTo>
                  <a:pt x="38" y="306"/>
                </a:lnTo>
                <a:lnTo>
                  <a:pt x="38" y="312"/>
                </a:lnTo>
                <a:lnTo>
                  <a:pt x="34" y="316"/>
                </a:lnTo>
                <a:lnTo>
                  <a:pt x="28" y="320"/>
                </a:lnTo>
                <a:lnTo>
                  <a:pt x="24" y="322"/>
                </a:lnTo>
                <a:lnTo>
                  <a:pt x="18" y="326"/>
                </a:lnTo>
                <a:lnTo>
                  <a:pt x="12" y="330"/>
                </a:lnTo>
                <a:lnTo>
                  <a:pt x="8" y="334"/>
                </a:lnTo>
                <a:lnTo>
                  <a:pt x="12" y="336"/>
                </a:lnTo>
                <a:lnTo>
                  <a:pt x="18" y="338"/>
                </a:lnTo>
                <a:lnTo>
                  <a:pt x="22" y="338"/>
                </a:lnTo>
                <a:lnTo>
                  <a:pt x="20" y="342"/>
                </a:lnTo>
                <a:lnTo>
                  <a:pt x="18" y="344"/>
                </a:lnTo>
                <a:lnTo>
                  <a:pt x="14" y="348"/>
                </a:lnTo>
                <a:lnTo>
                  <a:pt x="12" y="350"/>
                </a:lnTo>
                <a:lnTo>
                  <a:pt x="16" y="352"/>
                </a:lnTo>
                <a:lnTo>
                  <a:pt x="22" y="354"/>
                </a:lnTo>
                <a:lnTo>
                  <a:pt x="26" y="356"/>
                </a:lnTo>
                <a:lnTo>
                  <a:pt x="24" y="358"/>
                </a:lnTo>
                <a:lnTo>
                  <a:pt x="22" y="362"/>
                </a:lnTo>
                <a:lnTo>
                  <a:pt x="32" y="364"/>
                </a:lnTo>
                <a:lnTo>
                  <a:pt x="44" y="368"/>
                </a:lnTo>
                <a:lnTo>
                  <a:pt x="22" y="382"/>
                </a:lnTo>
                <a:lnTo>
                  <a:pt x="0" y="394"/>
                </a:lnTo>
                <a:lnTo>
                  <a:pt x="6" y="396"/>
                </a:lnTo>
                <a:lnTo>
                  <a:pt x="14" y="398"/>
                </a:lnTo>
                <a:lnTo>
                  <a:pt x="20" y="402"/>
                </a:lnTo>
                <a:lnTo>
                  <a:pt x="24" y="406"/>
                </a:lnTo>
                <a:lnTo>
                  <a:pt x="22" y="408"/>
                </a:lnTo>
                <a:lnTo>
                  <a:pt x="20" y="410"/>
                </a:lnTo>
                <a:lnTo>
                  <a:pt x="16" y="412"/>
                </a:lnTo>
                <a:lnTo>
                  <a:pt x="22" y="414"/>
                </a:lnTo>
                <a:lnTo>
                  <a:pt x="28" y="416"/>
                </a:lnTo>
                <a:lnTo>
                  <a:pt x="30" y="420"/>
                </a:lnTo>
                <a:lnTo>
                  <a:pt x="32" y="424"/>
                </a:lnTo>
                <a:lnTo>
                  <a:pt x="32" y="428"/>
                </a:lnTo>
                <a:lnTo>
                  <a:pt x="28" y="434"/>
                </a:lnTo>
                <a:lnTo>
                  <a:pt x="32" y="434"/>
                </a:lnTo>
                <a:lnTo>
                  <a:pt x="34" y="434"/>
                </a:lnTo>
                <a:lnTo>
                  <a:pt x="34" y="440"/>
                </a:lnTo>
                <a:lnTo>
                  <a:pt x="30" y="442"/>
                </a:lnTo>
                <a:lnTo>
                  <a:pt x="26" y="446"/>
                </a:lnTo>
                <a:lnTo>
                  <a:pt x="22" y="448"/>
                </a:lnTo>
                <a:lnTo>
                  <a:pt x="20" y="452"/>
                </a:lnTo>
                <a:lnTo>
                  <a:pt x="16" y="456"/>
                </a:lnTo>
                <a:lnTo>
                  <a:pt x="22" y="454"/>
                </a:lnTo>
                <a:lnTo>
                  <a:pt x="28" y="456"/>
                </a:lnTo>
                <a:lnTo>
                  <a:pt x="34" y="458"/>
                </a:lnTo>
                <a:lnTo>
                  <a:pt x="40" y="460"/>
                </a:lnTo>
                <a:lnTo>
                  <a:pt x="44" y="464"/>
                </a:lnTo>
                <a:lnTo>
                  <a:pt x="40" y="468"/>
                </a:lnTo>
                <a:lnTo>
                  <a:pt x="38" y="472"/>
                </a:lnTo>
                <a:lnTo>
                  <a:pt x="34" y="476"/>
                </a:lnTo>
                <a:lnTo>
                  <a:pt x="40" y="478"/>
                </a:lnTo>
                <a:lnTo>
                  <a:pt x="44" y="482"/>
                </a:lnTo>
                <a:lnTo>
                  <a:pt x="48" y="486"/>
                </a:lnTo>
                <a:lnTo>
                  <a:pt x="48" y="490"/>
                </a:lnTo>
                <a:lnTo>
                  <a:pt x="48" y="496"/>
                </a:lnTo>
                <a:lnTo>
                  <a:pt x="54" y="496"/>
                </a:lnTo>
                <a:lnTo>
                  <a:pt x="60" y="498"/>
                </a:lnTo>
                <a:lnTo>
                  <a:pt x="64" y="500"/>
                </a:lnTo>
                <a:lnTo>
                  <a:pt x="66" y="504"/>
                </a:lnTo>
                <a:lnTo>
                  <a:pt x="66" y="508"/>
                </a:lnTo>
                <a:lnTo>
                  <a:pt x="66" y="514"/>
                </a:lnTo>
                <a:lnTo>
                  <a:pt x="62" y="520"/>
                </a:lnTo>
                <a:lnTo>
                  <a:pt x="68" y="524"/>
                </a:lnTo>
                <a:lnTo>
                  <a:pt x="72" y="528"/>
                </a:lnTo>
                <a:lnTo>
                  <a:pt x="74" y="534"/>
                </a:lnTo>
                <a:lnTo>
                  <a:pt x="76" y="540"/>
                </a:lnTo>
                <a:lnTo>
                  <a:pt x="76" y="546"/>
                </a:lnTo>
                <a:lnTo>
                  <a:pt x="96" y="546"/>
                </a:lnTo>
                <a:lnTo>
                  <a:pt x="118" y="544"/>
                </a:lnTo>
                <a:lnTo>
                  <a:pt x="114" y="552"/>
                </a:lnTo>
                <a:lnTo>
                  <a:pt x="112" y="558"/>
                </a:lnTo>
                <a:lnTo>
                  <a:pt x="110" y="566"/>
                </a:lnTo>
                <a:lnTo>
                  <a:pt x="108" y="572"/>
                </a:lnTo>
                <a:lnTo>
                  <a:pt x="114" y="572"/>
                </a:lnTo>
                <a:lnTo>
                  <a:pt x="120" y="572"/>
                </a:lnTo>
                <a:lnTo>
                  <a:pt x="126" y="572"/>
                </a:lnTo>
                <a:lnTo>
                  <a:pt x="122" y="578"/>
                </a:lnTo>
                <a:lnTo>
                  <a:pt x="118" y="584"/>
                </a:lnTo>
                <a:lnTo>
                  <a:pt x="116" y="592"/>
                </a:lnTo>
                <a:lnTo>
                  <a:pt x="122" y="592"/>
                </a:lnTo>
                <a:lnTo>
                  <a:pt x="128" y="592"/>
                </a:lnTo>
                <a:lnTo>
                  <a:pt x="136" y="592"/>
                </a:lnTo>
                <a:lnTo>
                  <a:pt x="134" y="594"/>
                </a:lnTo>
                <a:lnTo>
                  <a:pt x="132" y="598"/>
                </a:lnTo>
                <a:lnTo>
                  <a:pt x="130" y="602"/>
                </a:lnTo>
                <a:lnTo>
                  <a:pt x="128" y="604"/>
                </a:lnTo>
                <a:lnTo>
                  <a:pt x="144" y="606"/>
                </a:lnTo>
                <a:lnTo>
                  <a:pt x="156" y="610"/>
                </a:lnTo>
                <a:lnTo>
                  <a:pt x="164" y="622"/>
                </a:lnTo>
                <a:lnTo>
                  <a:pt x="162" y="620"/>
                </a:lnTo>
                <a:lnTo>
                  <a:pt x="160" y="618"/>
                </a:lnTo>
                <a:lnTo>
                  <a:pt x="164" y="614"/>
                </a:lnTo>
                <a:lnTo>
                  <a:pt x="168" y="614"/>
                </a:lnTo>
                <a:lnTo>
                  <a:pt x="170" y="614"/>
                </a:lnTo>
                <a:lnTo>
                  <a:pt x="172" y="614"/>
                </a:lnTo>
                <a:lnTo>
                  <a:pt x="174" y="618"/>
                </a:lnTo>
                <a:lnTo>
                  <a:pt x="174" y="620"/>
                </a:lnTo>
                <a:lnTo>
                  <a:pt x="176" y="624"/>
                </a:lnTo>
                <a:lnTo>
                  <a:pt x="178" y="628"/>
                </a:lnTo>
                <a:lnTo>
                  <a:pt x="178" y="630"/>
                </a:lnTo>
                <a:lnTo>
                  <a:pt x="180" y="632"/>
                </a:lnTo>
                <a:lnTo>
                  <a:pt x="184" y="634"/>
                </a:lnTo>
                <a:lnTo>
                  <a:pt x="188" y="636"/>
                </a:lnTo>
                <a:lnTo>
                  <a:pt x="190" y="636"/>
                </a:lnTo>
                <a:lnTo>
                  <a:pt x="194" y="638"/>
                </a:lnTo>
                <a:lnTo>
                  <a:pt x="198" y="638"/>
                </a:lnTo>
                <a:lnTo>
                  <a:pt x="200" y="640"/>
                </a:lnTo>
                <a:lnTo>
                  <a:pt x="202" y="644"/>
                </a:lnTo>
                <a:lnTo>
                  <a:pt x="204" y="648"/>
                </a:lnTo>
                <a:lnTo>
                  <a:pt x="206" y="646"/>
                </a:lnTo>
                <a:lnTo>
                  <a:pt x="210" y="646"/>
                </a:lnTo>
                <a:lnTo>
                  <a:pt x="212" y="644"/>
                </a:lnTo>
                <a:lnTo>
                  <a:pt x="216" y="648"/>
                </a:lnTo>
                <a:lnTo>
                  <a:pt x="220" y="654"/>
                </a:lnTo>
                <a:lnTo>
                  <a:pt x="222" y="658"/>
                </a:lnTo>
                <a:lnTo>
                  <a:pt x="224" y="654"/>
                </a:lnTo>
                <a:lnTo>
                  <a:pt x="228" y="650"/>
                </a:lnTo>
                <a:lnTo>
                  <a:pt x="232" y="652"/>
                </a:lnTo>
                <a:lnTo>
                  <a:pt x="234" y="654"/>
                </a:lnTo>
                <a:lnTo>
                  <a:pt x="238" y="656"/>
                </a:lnTo>
                <a:lnTo>
                  <a:pt x="238" y="662"/>
                </a:lnTo>
                <a:lnTo>
                  <a:pt x="240" y="666"/>
                </a:lnTo>
                <a:lnTo>
                  <a:pt x="252" y="662"/>
                </a:lnTo>
                <a:lnTo>
                  <a:pt x="262" y="666"/>
                </a:lnTo>
                <a:lnTo>
                  <a:pt x="270" y="674"/>
                </a:lnTo>
                <a:lnTo>
                  <a:pt x="276" y="686"/>
                </a:lnTo>
                <a:lnTo>
                  <a:pt x="274" y="678"/>
                </a:lnTo>
                <a:lnTo>
                  <a:pt x="276" y="674"/>
                </a:lnTo>
                <a:lnTo>
                  <a:pt x="278" y="670"/>
                </a:lnTo>
                <a:lnTo>
                  <a:pt x="280" y="668"/>
                </a:lnTo>
                <a:lnTo>
                  <a:pt x="284" y="666"/>
                </a:lnTo>
                <a:lnTo>
                  <a:pt x="288" y="668"/>
                </a:lnTo>
                <a:lnTo>
                  <a:pt x="292" y="672"/>
                </a:lnTo>
                <a:lnTo>
                  <a:pt x="296" y="678"/>
                </a:lnTo>
                <a:lnTo>
                  <a:pt x="294" y="674"/>
                </a:lnTo>
                <a:lnTo>
                  <a:pt x="294" y="674"/>
                </a:lnTo>
                <a:lnTo>
                  <a:pt x="296" y="674"/>
                </a:lnTo>
                <a:lnTo>
                  <a:pt x="298" y="674"/>
                </a:lnTo>
                <a:lnTo>
                  <a:pt x="300" y="676"/>
                </a:lnTo>
                <a:lnTo>
                  <a:pt x="302" y="680"/>
                </a:lnTo>
                <a:lnTo>
                  <a:pt x="304" y="682"/>
                </a:lnTo>
                <a:lnTo>
                  <a:pt x="304" y="686"/>
                </a:lnTo>
                <a:lnTo>
                  <a:pt x="310" y="682"/>
                </a:lnTo>
                <a:lnTo>
                  <a:pt x="318" y="680"/>
                </a:lnTo>
                <a:lnTo>
                  <a:pt x="324" y="678"/>
                </a:lnTo>
                <a:lnTo>
                  <a:pt x="326" y="682"/>
                </a:lnTo>
                <a:lnTo>
                  <a:pt x="328" y="684"/>
                </a:lnTo>
                <a:lnTo>
                  <a:pt x="330" y="688"/>
                </a:lnTo>
                <a:lnTo>
                  <a:pt x="330" y="692"/>
                </a:lnTo>
                <a:lnTo>
                  <a:pt x="332" y="686"/>
                </a:lnTo>
                <a:lnTo>
                  <a:pt x="332" y="684"/>
                </a:lnTo>
                <a:lnTo>
                  <a:pt x="334" y="682"/>
                </a:lnTo>
                <a:lnTo>
                  <a:pt x="338" y="684"/>
                </a:lnTo>
                <a:lnTo>
                  <a:pt x="340" y="684"/>
                </a:lnTo>
                <a:lnTo>
                  <a:pt x="344" y="688"/>
                </a:lnTo>
                <a:lnTo>
                  <a:pt x="346" y="690"/>
                </a:lnTo>
                <a:lnTo>
                  <a:pt x="350" y="694"/>
                </a:lnTo>
                <a:lnTo>
                  <a:pt x="352" y="698"/>
                </a:lnTo>
                <a:lnTo>
                  <a:pt x="356" y="702"/>
                </a:lnTo>
                <a:lnTo>
                  <a:pt x="358" y="706"/>
                </a:lnTo>
                <a:lnTo>
                  <a:pt x="360" y="708"/>
                </a:lnTo>
                <a:lnTo>
                  <a:pt x="364" y="700"/>
                </a:lnTo>
                <a:lnTo>
                  <a:pt x="370" y="700"/>
                </a:lnTo>
                <a:lnTo>
                  <a:pt x="378" y="704"/>
                </a:lnTo>
                <a:lnTo>
                  <a:pt x="386" y="712"/>
                </a:lnTo>
                <a:lnTo>
                  <a:pt x="392" y="718"/>
                </a:lnTo>
                <a:lnTo>
                  <a:pt x="386" y="714"/>
                </a:lnTo>
                <a:lnTo>
                  <a:pt x="384" y="710"/>
                </a:lnTo>
                <a:lnTo>
                  <a:pt x="382" y="706"/>
                </a:lnTo>
                <a:lnTo>
                  <a:pt x="382" y="702"/>
                </a:lnTo>
                <a:lnTo>
                  <a:pt x="384" y="696"/>
                </a:lnTo>
                <a:lnTo>
                  <a:pt x="386" y="692"/>
                </a:lnTo>
                <a:lnTo>
                  <a:pt x="390" y="690"/>
                </a:lnTo>
                <a:lnTo>
                  <a:pt x="394" y="686"/>
                </a:lnTo>
                <a:lnTo>
                  <a:pt x="398" y="686"/>
                </a:lnTo>
                <a:lnTo>
                  <a:pt x="404" y="688"/>
                </a:lnTo>
                <a:lnTo>
                  <a:pt x="408" y="690"/>
                </a:lnTo>
                <a:lnTo>
                  <a:pt x="412" y="696"/>
                </a:lnTo>
                <a:lnTo>
                  <a:pt x="414" y="692"/>
                </a:lnTo>
                <a:lnTo>
                  <a:pt x="414" y="690"/>
                </a:lnTo>
                <a:lnTo>
                  <a:pt x="418" y="688"/>
                </a:lnTo>
                <a:lnTo>
                  <a:pt x="420" y="686"/>
                </a:lnTo>
                <a:lnTo>
                  <a:pt x="424" y="686"/>
                </a:lnTo>
                <a:lnTo>
                  <a:pt x="428" y="688"/>
                </a:lnTo>
                <a:lnTo>
                  <a:pt x="432" y="690"/>
                </a:lnTo>
                <a:lnTo>
                  <a:pt x="434" y="694"/>
                </a:lnTo>
                <a:lnTo>
                  <a:pt x="438" y="682"/>
                </a:lnTo>
                <a:lnTo>
                  <a:pt x="450" y="676"/>
                </a:lnTo>
                <a:lnTo>
                  <a:pt x="462" y="674"/>
                </a:lnTo>
                <a:lnTo>
                  <a:pt x="472" y="680"/>
                </a:lnTo>
                <a:lnTo>
                  <a:pt x="482" y="672"/>
                </a:lnTo>
                <a:lnTo>
                  <a:pt x="494" y="666"/>
                </a:lnTo>
                <a:lnTo>
                  <a:pt x="504" y="660"/>
                </a:lnTo>
                <a:lnTo>
                  <a:pt x="506" y="658"/>
                </a:lnTo>
                <a:lnTo>
                  <a:pt x="508" y="656"/>
                </a:lnTo>
                <a:lnTo>
                  <a:pt x="508" y="654"/>
                </a:lnTo>
                <a:lnTo>
                  <a:pt x="510" y="654"/>
                </a:lnTo>
                <a:lnTo>
                  <a:pt x="514" y="652"/>
                </a:lnTo>
                <a:lnTo>
                  <a:pt x="520" y="652"/>
                </a:lnTo>
                <a:lnTo>
                  <a:pt x="524" y="652"/>
                </a:lnTo>
                <a:lnTo>
                  <a:pt x="528" y="654"/>
                </a:lnTo>
                <a:lnTo>
                  <a:pt x="534" y="656"/>
                </a:lnTo>
                <a:lnTo>
                  <a:pt x="540" y="658"/>
                </a:lnTo>
                <a:lnTo>
                  <a:pt x="538" y="654"/>
                </a:lnTo>
                <a:lnTo>
                  <a:pt x="538" y="652"/>
                </a:lnTo>
                <a:lnTo>
                  <a:pt x="538" y="648"/>
                </a:lnTo>
                <a:lnTo>
                  <a:pt x="550" y="648"/>
                </a:lnTo>
                <a:lnTo>
                  <a:pt x="562" y="650"/>
                </a:lnTo>
                <a:lnTo>
                  <a:pt x="558" y="648"/>
                </a:lnTo>
                <a:lnTo>
                  <a:pt x="552" y="646"/>
                </a:lnTo>
                <a:lnTo>
                  <a:pt x="550" y="644"/>
                </a:lnTo>
                <a:lnTo>
                  <a:pt x="546" y="640"/>
                </a:lnTo>
                <a:lnTo>
                  <a:pt x="544" y="634"/>
                </a:lnTo>
                <a:lnTo>
                  <a:pt x="544" y="628"/>
                </a:lnTo>
                <a:lnTo>
                  <a:pt x="546" y="622"/>
                </a:lnTo>
                <a:lnTo>
                  <a:pt x="548" y="616"/>
                </a:lnTo>
                <a:lnTo>
                  <a:pt x="552" y="614"/>
                </a:lnTo>
                <a:lnTo>
                  <a:pt x="558" y="612"/>
                </a:lnTo>
                <a:lnTo>
                  <a:pt x="564" y="612"/>
                </a:lnTo>
                <a:lnTo>
                  <a:pt x="570" y="612"/>
                </a:lnTo>
                <a:lnTo>
                  <a:pt x="576" y="612"/>
                </a:lnTo>
                <a:lnTo>
                  <a:pt x="572" y="608"/>
                </a:lnTo>
                <a:lnTo>
                  <a:pt x="572" y="606"/>
                </a:lnTo>
                <a:lnTo>
                  <a:pt x="570" y="602"/>
                </a:lnTo>
                <a:lnTo>
                  <a:pt x="570" y="598"/>
                </a:lnTo>
                <a:lnTo>
                  <a:pt x="584" y="600"/>
                </a:lnTo>
                <a:lnTo>
                  <a:pt x="592" y="598"/>
                </a:lnTo>
                <a:lnTo>
                  <a:pt x="600" y="594"/>
                </a:lnTo>
                <a:lnTo>
                  <a:pt x="612" y="586"/>
                </a:lnTo>
                <a:lnTo>
                  <a:pt x="614" y="582"/>
                </a:lnTo>
                <a:lnTo>
                  <a:pt x="620" y="580"/>
                </a:lnTo>
                <a:lnTo>
                  <a:pt x="624" y="580"/>
                </a:lnTo>
                <a:lnTo>
                  <a:pt x="626" y="576"/>
                </a:lnTo>
                <a:lnTo>
                  <a:pt x="628" y="572"/>
                </a:lnTo>
                <a:lnTo>
                  <a:pt x="628" y="568"/>
                </a:lnTo>
                <a:lnTo>
                  <a:pt x="628" y="562"/>
                </a:lnTo>
                <a:lnTo>
                  <a:pt x="628" y="558"/>
                </a:lnTo>
                <a:lnTo>
                  <a:pt x="630" y="554"/>
                </a:lnTo>
                <a:lnTo>
                  <a:pt x="626" y="552"/>
                </a:lnTo>
                <a:lnTo>
                  <a:pt x="622" y="548"/>
                </a:lnTo>
                <a:lnTo>
                  <a:pt x="620" y="548"/>
                </a:lnTo>
                <a:lnTo>
                  <a:pt x="630" y="536"/>
                </a:lnTo>
                <a:lnTo>
                  <a:pt x="642" y="532"/>
                </a:lnTo>
                <a:lnTo>
                  <a:pt x="656" y="534"/>
                </a:lnTo>
                <a:lnTo>
                  <a:pt x="656" y="530"/>
                </a:lnTo>
                <a:lnTo>
                  <a:pt x="656" y="524"/>
                </a:lnTo>
                <a:lnTo>
                  <a:pt x="656" y="520"/>
                </a:lnTo>
                <a:lnTo>
                  <a:pt x="658" y="516"/>
                </a:lnTo>
                <a:lnTo>
                  <a:pt x="658" y="512"/>
                </a:lnTo>
                <a:lnTo>
                  <a:pt x="662" y="510"/>
                </a:lnTo>
                <a:lnTo>
                  <a:pt x="666" y="508"/>
                </a:lnTo>
                <a:lnTo>
                  <a:pt x="672" y="508"/>
                </a:lnTo>
                <a:lnTo>
                  <a:pt x="674" y="502"/>
                </a:lnTo>
                <a:lnTo>
                  <a:pt x="676" y="498"/>
                </a:lnTo>
                <a:lnTo>
                  <a:pt x="678" y="494"/>
                </a:lnTo>
                <a:lnTo>
                  <a:pt x="682" y="492"/>
                </a:lnTo>
                <a:lnTo>
                  <a:pt x="684" y="490"/>
                </a:lnTo>
                <a:lnTo>
                  <a:pt x="688" y="490"/>
                </a:lnTo>
                <a:lnTo>
                  <a:pt x="692" y="488"/>
                </a:lnTo>
                <a:lnTo>
                  <a:pt x="696" y="484"/>
                </a:lnTo>
                <a:lnTo>
                  <a:pt x="698" y="482"/>
                </a:lnTo>
                <a:lnTo>
                  <a:pt x="694" y="478"/>
                </a:lnTo>
                <a:lnTo>
                  <a:pt x="690" y="476"/>
                </a:lnTo>
                <a:lnTo>
                  <a:pt x="688" y="472"/>
                </a:lnTo>
                <a:lnTo>
                  <a:pt x="692" y="466"/>
                </a:lnTo>
                <a:lnTo>
                  <a:pt x="700" y="462"/>
                </a:lnTo>
                <a:lnTo>
                  <a:pt x="708" y="458"/>
                </a:lnTo>
                <a:lnTo>
                  <a:pt x="714" y="452"/>
                </a:lnTo>
                <a:lnTo>
                  <a:pt x="704" y="446"/>
                </a:lnTo>
                <a:lnTo>
                  <a:pt x="700" y="436"/>
                </a:lnTo>
                <a:lnTo>
                  <a:pt x="700" y="424"/>
                </a:lnTo>
                <a:lnTo>
                  <a:pt x="708" y="414"/>
                </a:lnTo>
                <a:lnTo>
                  <a:pt x="702" y="412"/>
                </a:lnTo>
                <a:lnTo>
                  <a:pt x="696" y="410"/>
                </a:lnTo>
                <a:lnTo>
                  <a:pt x="692" y="408"/>
                </a:lnTo>
                <a:lnTo>
                  <a:pt x="706" y="402"/>
                </a:lnTo>
                <a:lnTo>
                  <a:pt x="712" y="398"/>
                </a:lnTo>
                <a:lnTo>
                  <a:pt x="714" y="392"/>
                </a:lnTo>
                <a:lnTo>
                  <a:pt x="716" y="382"/>
                </a:lnTo>
                <a:lnTo>
                  <a:pt x="718" y="370"/>
                </a:lnTo>
                <a:lnTo>
                  <a:pt x="724" y="362"/>
                </a:lnTo>
                <a:lnTo>
                  <a:pt x="728" y="356"/>
                </a:lnTo>
                <a:lnTo>
                  <a:pt x="734" y="352"/>
                </a:lnTo>
                <a:lnTo>
                  <a:pt x="736" y="348"/>
                </a:lnTo>
                <a:lnTo>
                  <a:pt x="736" y="342"/>
                </a:lnTo>
                <a:lnTo>
                  <a:pt x="732" y="332"/>
                </a:lnTo>
                <a:lnTo>
                  <a:pt x="736" y="330"/>
                </a:lnTo>
                <a:lnTo>
                  <a:pt x="742" y="328"/>
                </a:lnTo>
                <a:lnTo>
                  <a:pt x="736" y="326"/>
                </a:lnTo>
                <a:lnTo>
                  <a:pt x="730" y="322"/>
                </a:lnTo>
                <a:lnTo>
                  <a:pt x="722" y="320"/>
                </a:lnTo>
                <a:lnTo>
                  <a:pt x="718" y="316"/>
                </a:lnTo>
                <a:lnTo>
                  <a:pt x="714" y="312"/>
                </a:lnTo>
                <a:lnTo>
                  <a:pt x="710" y="306"/>
                </a:lnTo>
                <a:lnTo>
                  <a:pt x="716" y="306"/>
                </a:lnTo>
                <a:lnTo>
                  <a:pt x="720" y="302"/>
                </a:lnTo>
                <a:lnTo>
                  <a:pt x="726" y="302"/>
                </a:lnTo>
                <a:lnTo>
                  <a:pt x="722" y="298"/>
                </a:lnTo>
                <a:lnTo>
                  <a:pt x="718" y="296"/>
                </a:lnTo>
                <a:lnTo>
                  <a:pt x="714" y="294"/>
                </a:lnTo>
                <a:lnTo>
                  <a:pt x="710" y="292"/>
                </a:lnTo>
                <a:lnTo>
                  <a:pt x="706" y="290"/>
                </a:lnTo>
                <a:lnTo>
                  <a:pt x="702" y="286"/>
                </a:lnTo>
                <a:lnTo>
                  <a:pt x="706" y="284"/>
                </a:lnTo>
                <a:lnTo>
                  <a:pt x="708" y="282"/>
                </a:lnTo>
                <a:lnTo>
                  <a:pt x="708" y="276"/>
                </a:lnTo>
                <a:lnTo>
                  <a:pt x="704" y="272"/>
                </a:lnTo>
                <a:lnTo>
                  <a:pt x="700" y="268"/>
                </a:lnTo>
                <a:lnTo>
                  <a:pt x="694" y="268"/>
                </a:lnTo>
                <a:lnTo>
                  <a:pt x="698" y="258"/>
                </a:lnTo>
                <a:lnTo>
                  <a:pt x="704" y="248"/>
                </a:lnTo>
                <a:lnTo>
                  <a:pt x="710" y="238"/>
                </a:lnTo>
                <a:lnTo>
                  <a:pt x="700" y="250"/>
                </a:lnTo>
                <a:lnTo>
                  <a:pt x="694" y="252"/>
                </a:lnTo>
                <a:lnTo>
                  <a:pt x="690" y="250"/>
                </a:lnTo>
                <a:lnTo>
                  <a:pt x="682" y="244"/>
                </a:lnTo>
                <a:lnTo>
                  <a:pt x="672" y="234"/>
                </a:lnTo>
                <a:lnTo>
                  <a:pt x="680" y="222"/>
                </a:lnTo>
                <a:lnTo>
                  <a:pt x="678" y="212"/>
                </a:lnTo>
                <a:lnTo>
                  <a:pt x="672" y="206"/>
                </a:lnTo>
                <a:lnTo>
                  <a:pt x="662" y="202"/>
                </a:lnTo>
                <a:lnTo>
                  <a:pt x="650" y="202"/>
                </a:lnTo>
                <a:lnTo>
                  <a:pt x="654" y="198"/>
                </a:lnTo>
                <a:lnTo>
                  <a:pt x="658" y="196"/>
                </a:lnTo>
                <a:lnTo>
                  <a:pt x="662" y="192"/>
                </a:lnTo>
                <a:lnTo>
                  <a:pt x="664" y="188"/>
                </a:lnTo>
                <a:lnTo>
                  <a:pt x="660" y="184"/>
                </a:lnTo>
                <a:lnTo>
                  <a:pt x="654" y="182"/>
                </a:lnTo>
                <a:lnTo>
                  <a:pt x="650" y="180"/>
                </a:lnTo>
                <a:lnTo>
                  <a:pt x="648" y="184"/>
                </a:lnTo>
                <a:lnTo>
                  <a:pt x="646" y="190"/>
                </a:lnTo>
                <a:lnTo>
                  <a:pt x="644" y="192"/>
                </a:lnTo>
                <a:lnTo>
                  <a:pt x="640" y="196"/>
                </a:lnTo>
                <a:lnTo>
                  <a:pt x="640" y="184"/>
                </a:lnTo>
                <a:lnTo>
                  <a:pt x="640" y="172"/>
                </a:lnTo>
                <a:lnTo>
                  <a:pt x="638" y="162"/>
                </a:lnTo>
                <a:lnTo>
                  <a:pt x="632" y="154"/>
                </a:lnTo>
                <a:lnTo>
                  <a:pt x="622" y="152"/>
                </a:lnTo>
                <a:lnTo>
                  <a:pt x="622" y="146"/>
                </a:lnTo>
                <a:lnTo>
                  <a:pt x="622" y="140"/>
                </a:lnTo>
                <a:lnTo>
                  <a:pt x="622" y="134"/>
                </a:lnTo>
                <a:lnTo>
                  <a:pt x="622" y="128"/>
                </a:lnTo>
                <a:lnTo>
                  <a:pt x="618" y="110"/>
                </a:lnTo>
                <a:lnTo>
                  <a:pt x="614" y="94"/>
                </a:lnTo>
                <a:lnTo>
                  <a:pt x="612" y="98"/>
                </a:lnTo>
                <a:lnTo>
                  <a:pt x="612" y="104"/>
                </a:lnTo>
                <a:lnTo>
                  <a:pt x="610" y="108"/>
                </a:lnTo>
                <a:lnTo>
                  <a:pt x="608" y="114"/>
                </a:lnTo>
                <a:lnTo>
                  <a:pt x="606" y="118"/>
                </a:lnTo>
                <a:lnTo>
                  <a:pt x="602" y="120"/>
                </a:lnTo>
                <a:lnTo>
                  <a:pt x="598" y="122"/>
                </a:lnTo>
                <a:lnTo>
                  <a:pt x="592" y="122"/>
                </a:lnTo>
                <a:lnTo>
                  <a:pt x="592" y="118"/>
                </a:lnTo>
                <a:lnTo>
                  <a:pt x="592" y="114"/>
                </a:lnTo>
                <a:lnTo>
                  <a:pt x="592" y="108"/>
                </a:lnTo>
                <a:lnTo>
                  <a:pt x="590" y="112"/>
                </a:lnTo>
                <a:lnTo>
                  <a:pt x="586" y="114"/>
                </a:lnTo>
                <a:lnTo>
                  <a:pt x="582" y="116"/>
                </a:lnTo>
                <a:lnTo>
                  <a:pt x="574" y="100"/>
                </a:lnTo>
                <a:lnTo>
                  <a:pt x="568" y="80"/>
                </a:lnTo>
                <a:lnTo>
                  <a:pt x="564" y="90"/>
                </a:lnTo>
                <a:lnTo>
                  <a:pt x="558" y="96"/>
                </a:lnTo>
                <a:lnTo>
                  <a:pt x="552" y="104"/>
                </a:lnTo>
                <a:lnTo>
                  <a:pt x="548" y="100"/>
                </a:lnTo>
                <a:lnTo>
                  <a:pt x="544" y="94"/>
                </a:lnTo>
                <a:lnTo>
                  <a:pt x="542" y="90"/>
                </a:lnTo>
                <a:lnTo>
                  <a:pt x="540" y="82"/>
                </a:lnTo>
                <a:lnTo>
                  <a:pt x="540" y="76"/>
                </a:lnTo>
                <a:lnTo>
                  <a:pt x="536" y="80"/>
                </a:lnTo>
                <a:lnTo>
                  <a:pt x="534" y="82"/>
                </a:lnTo>
                <a:lnTo>
                  <a:pt x="530" y="84"/>
                </a:lnTo>
                <a:lnTo>
                  <a:pt x="520" y="52"/>
                </a:lnTo>
                <a:lnTo>
                  <a:pt x="508" y="22"/>
                </a:lnTo>
                <a:lnTo>
                  <a:pt x="504" y="30"/>
                </a:lnTo>
                <a:lnTo>
                  <a:pt x="498" y="40"/>
                </a:lnTo>
                <a:lnTo>
                  <a:pt x="490" y="48"/>
                </a:lnTo>
                <a:lnTo>
                  <a:pt x="482" y="52"/>
                </a:lnTo>
                <a:lnTo>
                  <a:pt x="472" y="50"/>
                </a:lnTo>
                <a:lnTo>
                  <a:pt x="468" y="52"/>
                </a:lnTo>
                <a:lnTo>
                  <a:pt x="464" y="54"/>
                </a:lnTo>
                <a:lnTo>
                  <a:pt x="460" y="58"/>
                </a:lnTo>
                <a:lnTo>
                  <a:pt x="456" y="48"/>
                </a:lnTo>
                <a:lnTo>
                  <a:pt x="450" y="38"/>
                </a:lnTo>
                <a:lnTo>
                  <a:pt x="448" y="30"/>
                </a:lnTo>
                <a:lnTo>
                  <a:pt x="444" y="28"/>
                </a:lnTo>
                <a:lnTo>
                  <a:pt x="440" y="28"/>
                </a:lnTo>
                <a:lnTo>
                  <a:pt x="440" y="36"/>
                </a:lnTo>
                <a:lnTo>
                  <a:pt x="438" y="40"/>
                </a:lnTo>
                <a:lnTo>
                  <a:pt x="436" y="44"/>
                </a:lnTo>
                <a:lnTo>
                  <a:pt x="432" y="46"/>
                </a:lnTo>
                <a:lnTo>
                  <a:pt x="430" y="46"/>
                </a:lnTo>
                <a:lnTo>
                  <a:pt x="424" y="44"/>
                </a:lnTo>
                <a:lnTo>
                  <a:pt x="420" y="40"/>
                </a:lnTo>
                <a:lnTo>
                  <a:pt x="416" y="34"/>
                </a:lnTo>
                <a:lnTo>
                  <a:pt x="412" y="38"/>
                </a:lnTo>
                <a:lnTo>
                  <a:pt x="408" y="40"/>
                </a:lnTo>
                <a:lnTo>
                  <a:pt x="404" y="44"/>
                </a:lnTo>
                <a:lnTo>
                  <a:pt x="386" y="22"/>
                </a:lnTo>
                <a:lnTo>
                  <a:pt x="368" y="0"/>
                </a:lnTo>
                <a:lnTo>
                  <a:pt x="370" y="10"/>
                </a:lnTo>
                <a:lnTo>
                  <a:pt x="372" y="18"/>
                </a:lnTo>
                <a:lnTo>
                  <a:pt x="372" y="28"/>
                </a:lnTo>
                <a:lnTo>
                  <a:pt x="364" y="26"/>
                </a:lnTo>
                <a:lnTo>
                  <a:pt x="360" y="22"/>
                </a:lnTo>
                <a:lnTo>
                  <a:pt x="354" y="16"/>
                </a:lnTo>
                <a:lnTo>
                  <a:pt x="352" y="10"/>
                </a:lnTo>
                <a:lnTo>
                  <a:pt x="350" y="2"/>
                </a:lnTo>
                <a:lnTo>
                  <a:pt x="350" y="6"/>
                </a:lnTo>
                <a:lnTo>
                  <a:pt x="348" y="10"/>
                </a:lnTo>
                <a:lnTo>
                  <a:pt x="348" y="14"/>
                </a:lnTo>
                <a:lnTo>
                  <a:pt x="346" y="20"/>
                </a:lnTo>
                <a:lnTo>
                  <a:pt x="344" y="24"/>
                </a:lnTo>
                <a:lnTo>
                  <a:pt x="342" y="28"/>
                </a:lnTo>
                <a:lnTo>
                  <a:pt x="340" y="32"/>
                </a:lnTo>
                <a:lnTo>
                  <a:pt x="338" y="34"/>
                </a:lnTo>
                <a:lnTo>
                  <a:pt x="334" y="34"/>
                </a:lnTo>
                <a:lnTo>
                  <a:pt x="330" y="32"/>
                </a:lnTo>
                <a:lnTo>
                  <a:pt x="326" y="28"/>
                </a:lnTo>
                <a:lnTo>
                  <a:pt x="326" y="32"/>
                </a:lnTo>
                <a:lnTo>
                  <a:pt x="328" y="38"/>
                </a:lnTo>
                <a:lnTo>
                  <a:pt x="324" y="36"/>
                </a:lnTo>
                <a:lnTo>
                  <a:pt x="320" y="34"/>
                </a:lnTo>
                <a:lnTo>
                  <a:pt x="316" y="32"/>
                </a:lnTo>
                <a:lnTo>
                  <a:pt x="314" y="36"/>
                </a:lnTo>
                <a:lnTo>
                  <a:pt x="314" y="40"/>
                </a:lnTo>
                <a:lnTo>
                  <a:pt x="312" y="44"/>
                </a:lnTo>
                <a:lnTo>
                  <a:pt x="294" y="42"/>
                </a:lnTo>
                <a:lnTo>
                  <a:pt x="278" y="32"/>
                </a:lnTo>
                <a:lnTo>
                  <a:pt x="264" y="18"/>
                </a:lnTo>
                <a:lnTo>
                  <a:pt x="250" y="4"/>
                </a:lnTo>
                <a:lnTo>
                  <a:pt x="260" y="6"/>
                </a:lnTo>
                <a:lnTo>
                  <a:pt x="266" y="14"/>
                </a:lnTo>
                <a:lnTo>
                  <a:pt x="270" y="24"/>
                </a:lnTo>
                <a:lnTo>
                  <a:pt x="274" y="34"/>
                </a:lnTo>
                <a:lnTo>
                  <a:pt x="282" y="40"/>
                </a:lnTo>
                <a:lnTo>
                  <a:pt x="256" y="12"/>
                </a:lnTo>
                <a:close/>
              </a:path>
            </a:pathLst>
          </a:custGeom>
          <a:solidFill>
            <a:srgbClr val="FF6600"/>
          </a:solidFill>
          <a:ln w="0">
            <a:noFill/>
            <a:prstDash val="solid"/>
            <a:round/>
            <a:headEnd/>
            <a:tailEnd/>
          </a:ln>
          <a:effectLst/>
        </p:spPr>
        <p:txBody>
          <a:bodyPr anchor="ctr"/>
          <a:lstStyle/>
          <a:p>
            <a:pPr indent="360363" algn="ctr"/>
            <a:r>
              <a:rPr lang="en-US" sz="3200" b="1" smtClean="0">
                <a:solidFill>
                  <a:srgbClr val="002060"/>
                </a:solidFill>
                <a:latin typeface="Times New Roman" pitchFamily="18" charset="0"/>
                <a:cs typeface="Times New Roman" pitchFamily="18" charset="0"/>
              </a:rPr>
              <a:t>Cần khai báo mấy biến?</a:t>
            </a:r>
          </a:p>
          <a:p>
            <a:pPr indent="360363" algn="ctr"/>
            <a:r>
              <a:rPr lang="en-US" sz="3200" b="1" smtClean="0">
                <a:solidFill>
                  <a:srgbClr val="002060"/>
                </a:solidFill>
                <a:latin typeface="Times New Roman" pitchFamily="18" charset="0"/>
                <a:cs typeface="Times New Roman" pitchFamily="18" charset="0"/>
              </a:rPr>
              <a:t>Cần viết mấy câu lệnh để nhập dữ liệu cho các biến đó?</a:t>
            </a:r>
            <a:endParaRPr lang="en-US" sz="3200" b="1">
              <a:solidFill>
                <a:srgbClr val="002060"/>
              </a:solidFill>
              <a:latin typeface="Times New Roman" pitchFamily="18" charset="0"/>
              <a:cs typeface="Times New Roman" pitchFamily="18" charset="0"/>
            </a:endParaRPr>
          </a:p>
        </p:txBody>
      </p:sp>
      <p:pic>
        <p:nvPicPr>
          <p:cNvPr id="15" name="Picture 5" descr="j0232133"/>
          <p:cNvPicPr>
            <a:picLocks noChangeAspect="1" noChangeArrowheads="1"/>
          </p:cNvPicPr>
          <p:nvPr/>
        </p:nvPicPr>
        <p:blipFill>
          <a:blip r:embed="rId2"/>
          <a:srcRect/>
          <a:stretch>
            <a:fillRect/>
          </a:stretch>
        </p:blipFill>
        <p:spPr bwMode="auto">
          <a:xfrm>
            <a:off x="250825" y="4437063"/>
            <a:ext cx="2068513" cy="2122487"/>
          </a:xfrm>
          <a:prstGeom prst="rect">
            <a:avLst/>
          </a:prstGeom>
          <a:noFill/>
          <a:ln w="9525">
            <a:noFill/>
            <a:miter lim="800000"/>
            <a:headEnd/>
            <a:tailEnd/>
          </a:ln>
        </p:spPr>
      </p:pic>
      <p:sp>
        <p:nvSpPr>
          <p:cNvPr id="16" name="Text Box 3"/>
          <p:cNvSpPr txBox="1">
            <a:spLocks noChangeArrowheads="1"/>
          </p:cNvSpPr>
          <p:nvPr/>
        </p:nvSpPr>
        <p:spPr bwMode="auto">
          <a:xfrm>
            <a:off x="2209800" y="3657600"/>
            <a:ext cx="5562741" cy="1077218"/>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spAutoFit/>
          </a:bodyPr>
          <a:lstStyle/>
          <a:p>
            <a:pPr eaLnBrk="1" hangingPunct="1">
              <a:buFontTx/>
              <a:buChar char="•"/>
            </a:pPr>
            <a:r>
              <a:rPr lang="en-US" sz="3200" b="1">
                <a:solidFill>
                  <a:srgbClr val="0070C0"/>
                </a:solidFill>
                <a:latin typeface="Arial" charset="0"/>
              </a:rPr>
              <a:t> Input: </a:t>
            </a:r>
            <a:r>
              <a:rPr lang="en-US" sz="3200">
                <a:solidFill>
                  <a:srgbClr val="660033"/>
                </a:solidFill>
                <a:latin typeface="Arial" charset="0"/>
              </a:rPr>
              <a:t>t1, t2, t3, t4, t5, t6, t7.</a:t>
            </a:r>
          </a:p>
          <a:p>
            <a:pPr eaLnBrk="1" hangingPunct="1">
              <a:buFontTx/>
              <a:buChar char="•"/>
            </a:pPr>
            <a:r>
              <a:rPr lang="en-US" sz="3200">
                <a:solidFill>
                  <a:srgbClr val="660033"/>
                </a:solidFill>
                <a:latin typeface="Arial" charset="0"/>
              </a:rPr>
              <a:t> </a:t>
            </a:r>
            <a:r>
              <a:rPr lang="en-US" sz="3200" b="1">
                <a:solidFill>
                  <a:srgbClr val="0070C0"/>
                </a:solidFill>
                <a:latin typeface="Arial" charset="0"/>
              </a:rPr>
              <a:t>Output: </a:t>
            </a:r>
            <a:r>
              <a:rPr lang="en-US" sz="3200" smtClean="0">
                <a:solidFill>
                  <a:srgbClr val="660033"/>
                </a:solidFill>
                <a:latin typeface="Arial" charset="0"/>
              </a:rPr>
              <a:t>TB, </a:t>
            </a:r>
            <a:r>
              <a:rPr lang="en-US" sz="3200">
                <a:solidFill>
                  <a:srgbClr val="660033"/>
                </a:solidFill>
                <a:latin typeface="Arial" charset="0"/>
              </a:rPr>
              <a:t>dem.</a:t>
            </a:r>
          </a:p>
        </p:txBody>
      </p:sp>
      <p:sp>
        <p:nvSpPr>
          <p:cNvPr id="17" name="Rectangle 10"/>
          <p:cNvSpPr>
            <a:spLocks noChangeArrowheads="1"/>
          </p:cNvSpPr>
          <p:nvPr/>
        </p:nvSpPr>
        <p:spPr bwMode="auto">
          <a:xfrm>
            <a:off x="2895600" y="5013008"/>
            <a:ext cx="5257800" cy="519112"/>
          </a:xfrm>
          <a:prstGeom prst="rect">
            <a:avLst/>
          </a:prstGeom>
          <a:noFill/>
          <a:ln w="9525">
            <a:noFill/>
            <a:miter lim="800000"/>
            <a:headEnd/>
            <a:tailEnd/>
          </a:ln>
          <a:effectLst/>
        </p:spPr>
        <p:txBody>
          <a:bodyPr wrap="square">
            <a:spAutoFit/>
          </a:bodyPr>
          <a:lstStyle/>
          <a:p>
            <a:r>
              <a:rPr lang="en-US" sz="2800" b="1"/>
              <a:t>t1,   </a:t>
            </a:r>
            <a:r>
              <a:rPr lang="en-US" sz="2800" b="1" smtClean="0"/>
              <a:t> t2</a:t>
            </a:r>
            <a:r>
              <a:rPr lang="en-US" sz="2800" b="1"/>
              <a:t>,  </a:t>
            </a:r>
            <a:r>
              <a:rPr lang="en-US" sz="2800" b="1" smtClean="0"/>
              <a:t> t3</a:t>
            </a:r>
            <a:r>
              <a:rPr lang="en-US" sz="2800" b="1"/>
              <a:t>, </a:t>
            </a:r>
            <a:r>
              <a:rPr lang="en-US" sz="2800" b="1" smtClean="0"/>
              <a:t>   </a:t>
            </a:r>
            <a:r>
              <a:rPr lang="en-US" sz="2800" b="1"/>
              <a:t>t4,  </a:t>
            </a:r>
            <a:r>
              <a:rPr lang="en-US" sz="2800" b="1" smtClean="0"/>
              <a:t>  t5</a:t>
            </a:r>
            <a:r>
              <a:rPr lang="en-US" sz="2800" b="1"/>
              <a:t>,   t6,  </a:t>
            </a:r>
            <a:r>
              <a:rPr lang="en-US" sz="2800" b="1" smtClean="0"/>
              <a:t> t7</a:t>
            </a:r>
            <a:endParaRPr lang="en-US" sz="2800" b="1"/>
          </a:p>
        </p:txBody>
      </p:sp>
      <p:graphicFrame>
        <p:nvGraphicFramePr>
          <p:cNvPr id="18" name="Group 68"/>
          <p:cNvGraphicFramePr>
            <a:graphicFrameLocks noGrp="1"/>
          </p:cNvGraphicFramePr>
          <p:nvPr>
            <p:ph/>
          </p:nvPr>
        </p:nvGraphicFramePr>
        <p:xfrm>
          <a:off x="2895600" y="5608320"/>
          <a:ext cx="5182748" cy="792480"/>
        </p:xfrm>
        <a:graphic>
          <a:graphicData uri="http://schemas.openxmlformats.org/drawingml/2006/table">
            <a:tbl>
              <a:tblPr/>
              <a:tblGrid>
                <a:gridCol w="740393"/>
                <a:gridCol w="740392"/>
                <a:gridCol w="740393"/>
                <a:gridCol w="740392"/>
                <a:gridCol w="740393"/>
                <a:gridCol w="740392"/>
                <a:gridCol w="740393"/>
              </a:tblGrid>
              <a:tr h="304800">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1" i="0" u="none" strike="noStrike" cap="none" normalizeH="0" baseline="0" smtClean="0">
                          <a:ln>
                            <a:noFill/>
                          </a:ln>
                          <a:solidFill>
                            <a:schemeClr val="tx1"/>
                          </a:solidFill>
                          <a:effectLst/>
                          <a:latin typeface="Arial"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1" i="0" u="none" strike="noStrike" cap="none" normalizeH="0" baseline="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1" i="0" u="none" strike="noStrike" cap="none" normalizeH="0" baseline="0" smtClean="0">
                          <a:ln>
                            <a:noFill/>
                          </a:ln>
                          <a:solidFill>
                            <a:schemeClr val="tx1"/>
                          </a:solidFill>
                          <a:effectLst/>
                          <a:latin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1" i="0" u="none" strike="noStrike" cap="none" normalizeH="0" baseline="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1" i="0" u="none" strike="noStrike" cap="none" normalizeH="0" baseline="0" smtClean="0">
                          <a:ln>
                            <a:noFill/>
                          </a:ln>
                          <a:solidFill>
                            <a:schemeClr val="tx1"/>
                          </a:solidFill>
                          <a:effectLst/>
                          <a:latin typeface="Arial"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1" i="0" u="none" strike="noStrike" cap="none" normalizeH="0" baseline="0" smtClean="0">
                          <a:ln>
                            <a:noFill/>
                          </a:ln>
                          <a:solidFill>
                            <a:schemeClr val="tx1"/>
                          </a:solidFill>
                          <a:effectLst/>
                          <a:latin typeface="Arial"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1" i="0" u="none" strike="noStrike" cap="none" normalizeH="0" baseline="0" smtClean="0">
                          <a:ln>
                            <a:noFill/>
                          </a:ln>
                          <a:solidFill>
                            <a:schemeClr val="tx1"/>
                          </a:solidFill>
                          <a:effectLst/>
                          <a:latin typeface="Arial" charset="0"/>
                        </a:rPr>
                        <a:t>CN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23.6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20.5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18.8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19.0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22.4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24.3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23.0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heckerboard(across)">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checkerboard(across)">
                                      <p:cBhvr>
                                        <p:cTn id="12" dur="500"/>
                                        <p:tgtEl>
                                          <p:spTgt spid="15"/>
                                        </p:tgtEl>
                                      </p:cBhvr>
                                    </p:animEffect>
                                  </p:childTnLst>
                                </p:cTn>
                              </p:par>
                              <p:par>
                                <p:cTn id="13" presetID="24" presetClass="entr" presetSubtype="0" fill="hold" grpId="0" nodeType="withEffect">
                                  <p:stCondLst>
                                    <p:cond delay="0"/>
                                  </p:stCondLst>
                                  <p:iterate type="lt">
                                    <p:tmAbs val="0"/>
                                  </p:iterate>
                                  <p:childTnLst>
                                    <p:set>
                                      <p:cBhvr>
                                        <p:cTn id="14" dur="1" fill="hold">
                                          <p:stCondLst>
                                            <p:cond delay="0"/>
                                          </p:stCondLst>
                                        </p:cTn>
                                        <p:tgtEl>
                                          <p:spTgt spid="14"/>
                                        </p:tgtEl>
                                        <p:attrNameLst>
                                          <p:attrName>style.visibility</p:attrName>
                                        </p:attrNameLst>
                                      </p:cBhvr>
                                      <p:to>
                                        <p:strVal val="visible"/>
                                      </p:to>
                                    </p:set>
                                    <p:anim to="" calcmode="lin" valueType="num">
                                      <p:cBhvr>
                                        <p:cTn id="15" dur="1" fill="hold"/>
                                        <p:tgtEl>
                                          <p:spTgt spid="14"/>
                                        </p:tgtEl>
                                        <p:attrNameLst>
                                          <p:attrName/>
                                        </p:attrNameLst>
                                      </p:cBhvr>
                                    </p:anim>
                                  </p:childTnLst>
                                </p:cTn>
                              </p:par>
                            </p:childTnLst>
                          </p:cTn>
                        </p:par>
                      </p:childTnLst>
                    </p:cTn>
                  </p:par>
                  <p:par>
                    <p:cTn id="16" fill="hold">
                      <p:stCondLst>
                        <p:cond delay="indefinite"/>
                      </p:stCondLst>
                      <p:childTnLst>
                        <p:par>
                          <p:cTn id="17" fill="hold">
                            <p:stCondLst>
                              <p:cond delay="0"/>
                            </p:stCondLst>
                            <p:childTnLst>
                              <p:par>
                                <p:cTn id="18" presetID="14" presetClass="exit" presetSubtype="10" fill="hold" grpId="1" nodeType="clickEffect">
                                  <p:stCondLst>
                                    <p:cond delay="0"/>
                                  </p:stCondLst>
                                  <p:iterate type="lt">
                                    <p:tmPct val="0"/>
                                  </p:iterate>
                                  <p:childTnLst>
                                    <p:animEffect transition="out" filter="randombar(horizontal)">
                                      <p:cBhvr>
                                        <p:cTn id="19" dur="500"/>
                                        <p:tgtEl>
                                          <p:spTgt spid="14"/>
                                        </p:tgtEl>
                                      </p:cBhvr>
                                    </p:animEffect>
                                    <p:set>
                                      <p:cBhvr>
                                        <p:cTn id="20" dur="1" fill="hold">
                                          <p:stCondLst>
                                            <p:cond delay="499"/>
                                          </p:stCondLst>
                                        </p:cTn>
                                        <p:tgtEl>
                                          <p:spTgt spid="14"/>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checkerboard(across)">
                                      <p:cBhvr>
                                        <p:cTn id="25" dur="500"/>
                                        <p:tgtEl>
                                          <p:spTgt spid="17"/>
                                        </p:tgtEl>
                                      </p:cBhvr>
                                    </p:animEffect>
                                  </p:childTnLst>
                                </p:cTn>
                              </p:par>
                              <p:par>
                                <p:cTn id="26" presetID="5" presetClass="entr" presetSubtype="10"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checkerboard(across)">
                                      <p:cBhvr>
                                        <p:cTn id="28" dur="500"/>
                                        <p:tgtEl>
                                          <p:spTgt spid="18"/>
                                        </p:tgtEl>
                                      </p:cBhvr>
                                    </p:animEffect>
                                  </p:childTnLst>
                                </p:cTn>
                              </p:par>
                            </p:childTnLst>
                          </p:cTn>
                        </p:par>
                      </p:childTnLst>
                    </p:cTn>
                  </p:par>
                  <p:par>
                    <p:cTn id="29" fill="hold">
                      <p:stCondLst>
                        <p:cond delay="indefinite"/>
                      </p:stCondLst>
                      <p:childTnLst>
                        <p:par>
                          <p:cTn id="30" fill="hold">
                            <p:stCondLst>
                              <p:cond delay="0"/>
                            </p:stCondLst>
                            <p:childTnLst>
                              <p:par>
                                <p:cTn id="31" presetID="27" presetClass="entr" presetSubtype="0" fill="hold" grpId="0" nodeType="clickEffect">
                                  <p:stCondLst>
                                    <p:cond delay="0"/>
                                  </p:stCondLst>
                                  <p:iterate type="lt">
                                    <p:tmPct val="50000"/>
                                  </p:iterate>
                                  <p:childTnLst>
                                    <p:set>
                                      <p:cBhvr>
                                        <p:cTn id="32" dur="1" fill="hold">
                                          <p:stCondLst>
                                            <p:cond delay="0"/>
                                          </p:stCondLst>
                                        </p:cTn>
                                        <p:tgtEl>
                                          <p:spTgt spid="16"/>
                                        </p:tgtEl>
                                        <p:attrNameLst>
                                          <p:attrName>style.visibility</p:attrName>
                                        </p:attrNameLst>
                                      </p:cBhvr>
                                      <p:to>
                                        <p:strVal val="visible"/>
                                      </p:to>
                                    </p:set>
                                    <p:anim calcmode="discrete" valueType="clr">
                                      <p:cBhvr override="childStyle">
                                        <p:cTn id="33" dur="500"/>
                                        <p:tgtEl>
                                          <p:spTgt spid="16"/>
                                        </p:tgtEl>
                                        <p:attrNameLst>
                                          <p:attrName>style.color</p:attrName>
                                        </p:attrNameLst>
                                      </p:cBhvr>
                                      <p:tavLst>
                                        <p:tav tm="0">
                                          <p:val>
                                            <p:clrVal>
                                              <a:schemeClr val="accent2"/>
                                            </p:clrVal>
                                          </p:val>
                                        </p:tav>
                                        <p:tav tm="50000">
                                          <p:val>
                                            <p:clrVal>
                                              <a:schemeClr val="hlink"/>
                                            </p:clrVal>
                                          </p:val>
                                        </p:tav>
                                      </p:tavLst>
                                    </p:anim>
                                    <p:anim calcmode="discrete" valueType="clr">
                                      <p:cBhvr>
                                        <p:cTn id="34" dur="500"/>
                                        <p:tgtEl>
                                          <p:spTgt spid="16"/>
                                        </p:tgtEl>
                                        <p:attrNameLst>
                                          <p:attrName>fillcolor</p:attrName>
                                        </p:attrNameLst>
                                      </p:cBhvr>
                                      <p:tavLst>
                                        <p:tav tm="0">
                                          <p:val>
                                            <p:clrVal>
                                              <a:schemeClr val="accent2"/>
                                            </p:clrVal>
                                          </p:val>
                                        </p:tav>
                                        <p:tav tm="50000">
                                          <p:val>
                                            <p:clrVal>
                                              <a:schemeClr val="hlink"/>
                                            </p:clrVal>
                                          </p:val>
                                        </p:tav>
                                      </p:tavLst>
                                    </p:anim>
                                    <p:set>
                                      <p:cBhvr>
                                        <p:cTn id="35" dur="500"/>
                                        <p:tgtEl>
                                          <p:spTgt spid="1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animBg="1"/>
      <p:bldP spid="14" grpId="1" animBg="1"/>
      <p:bldP spid="16" grpId="0" animBg="1"/>
      <p:bldP spid="17" grpId="0"/>
    </p:bld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97988" name="Text Box 4"/>
          <p:cNvSpPr txBox="1">
            <a:spLocks noChangeArrowheads="1"/>
          </p:cNvSpPr>
          <p:nvPr/>
        </p:nvSpPr>
        <p:spPr bwMode="auto">
          <a:xfrm>
            <a:off x="34925" y="379413"/>
            <a:ext cx="9036050" cy="528637"/>
          </a:xfrm>
          <a:prstGeom prst="rect">
            <a:avLst/>
          </a:prstGeom>
          <a:solidFill>
            <a:srgbClr val="FFFF99"/>
          </a:solidFill>
          <a:ln w="9525">
            <a:solidFill>
              <a:srgbClr val="800000"/>
            </a:solidFill>
            <a:miter lim="800000"/>
            <a:headEnd/>
            <a:tailEnd/>
          </a:ln>
          <a:effectLst/>
        </p:spPr>
        <p:txBody>
          <a:bodyPr>
            <a:spAutoFit/>
          </a:bodyPr>
          <a:lstStyle/>
          <a:p>
            <a:pPr algn="ctr" eaLnBrk="1" hangingPunct="1">
              <a:spcBef>
                <a:spcPct val="50000"/>
              </a:spcBef>
              <a:defRPr/>
            </a:pPr>
            <a:r>
              <a:rPr lang="en-US" sz="2800">
                <a:solidFill>
                  <a:srgbClr val="000066"/>
                </a:solidFill>
                <a:effectLst>
                  <a:outerShdw blurRad="38100" dist="38100" dir="2700000" algn="tl">
                    <a:srgbClr val="000000"/>
                  </a:outerShdw>
                </a:effectLst>
                <a:latin typeface="Arial" pitchFamily="34" charset="0"/>
              </a:rPr>
              <a:t>TÌM GIÁ TRỊ NHỎ NHẤT CỦA DÃY SỐ</a:t>
            </a:r>
          </a:p>
        </p:txBody>
      </p:sp>
      <p:sp>
        <p:nvSpPr>
          <p:cNvPr id="89091" name="AutoShape 3"/>
          <p:cNvSpPr>
            <a:spLocks noChangeArrowheads="1"/>
          </p:cNvSpPr>
          <p:nvPr/>
        </p:nvSpPr>
        <p:spPr bwMode="auto">
          <a:xfrm>
            <a:off x="1547813" y="2420938"/>
            <a:ext cx="6940550" cy="1582737"/>
          </a:xfrm>
          <a:prstGeom prst="cloudCallout">
            <a:avLst>
              <a:gd name="adj1" fmla="val -46204"/>
              <a:gd name="adj2" fmla="val 107671"/>
            </a:avLst>
          </a:prstGeom>
          <a:gradFill rotWithShape="1">
            <a:gsLst>
              <a:gs pos="0">
                <a:schemeClr val="tx1"/>
              </a:gs>
              <a:gs pos="100000">
                <a:srgbClr val="FF33CC"/>
              </a:gs>
            </a:gsLst>
            <a:path path="rect">
              <a:fillToRect l="50000" t="50000" r="50000" b="50000"/>
            </a:path>
          </a:gradFill>
          <a:ln w="9525">
            <a:solidFill>
              <a:schemeClr val="tx1"/>
            </a:solidFill>
            <a:round/>
            <a:headEnd/>
            <a:tailEnd/>
          </a:ln>
        </p:spPr>
        <p:txBody>
          <a:bodyPr/>
          <a:lstStyle/>
          <a:p>
            <a:pPr algn="ctr" eaLnBrk="1" hangingPunct="1"/>
            <a:r>
              <a:rPr lang="en-US" i="1">
                <a:solidFill>
                  <a:srgbClr val="0000CC"/>
                </a:solidFill>
                <a:latin typeface="Arial" charset="0"/>
              </a:rPr>
              <a:t>Viết chương trình nhập N số nguyên từ bàn phím và in ra màn hình số nhỏ nhất. N cũng được nhập từ bàn phím.</a:t>
            </a:r>
          </a:p>
        </p:txBody>
      </p:sp>
      <p:pic>
        <p:nvPicPr>
          <p:cNvPr id="173060" name="Picture 4" descr="j0232133"/>
          <p:cNvPicPr>
            <a:picLocks noChangeAspect="1" noChangeArrowheads="1"/>
          </p:cNvPicPr>
          <p:nvPr/>
        </p:nvPicPr>
        <p:blipFill>
          <a:blip r:embed="rId3"/>
          <a:srcRect/>
          <a:stretch>
            <a:fillRect/>
          </a:stretch>
        </p:blipFill>
        <p:spPr bwMode="auto">
          <a:xfrm>
            <a:off x="304800" y="4430713"/>
            <a:ext cx="2068513" cy="2122487"/>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9091"/>
                                        </p:tgtEl>
                                        <p:attrNameLst>
                                          <p:attrName>style.visibility</p:attrName>
                                        </p:attrNameLst>
                                      </p:cBhvr>
                                      <p:to>
                                        <p:strVal val="visible"/>
                                      </p:to>
                                    </p:set>
                                    <p:anim calcmode="lin" valueType="num">
                                      <p:cBhvr>
                                        <p:cTn id="7" dur="500" fill="hold"/>
                                        <p:tgtEl>
                                          <p:spTgt spid="89091"/>
                                        </p:tgtEl>
                                        <p:attrNameLst>
                                          <p:attrName>ppt_w</p:attrName>
                                        </p:attrNameLst>
                                      </p:cBhvr>
                                      <p:tavLst>
                                        <p:tav tm="0">
                                          <p:val>
                                            <p:fltVal val="0"/>
                                          </p:val>
                                        </p:tav>
                                        <p:tav tm="100000">
                                          <p:val>
                                            <p:strVal val="#ppt_w"/>
                                          </p:val>
                                        </p:tav>
                                      </p:tavLst>
                                    </p:anim>
                                    <p:anim calcmode="lin" valueType="num">
                                      <p:cBhvr>
                                        <p:cTn id="8" dur="500" fill="hold"/>
                                        <p:tgtEl>
                                          <p:spTgt spid="8909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082" name="Text Box 2"/>
          <p:cNvSpPr txBox="1">
            <a:spLocks noChangeArrowheads="1"/>
          </p:cNvSpPr>
          <p:nvPr/>
        </p:nvSpPr>
        <p:spPr bwMode="auto">
          <a:xfrm>
            <a:off x="11536363" y="5248275"/>
            <a:ext cx="184150" cy="366713"/>
          </a:xfrm>
          <a:prstGeom prst="rect">
            <a:avLst/>
          </a:prstGeom>
          <a:noFill/>
          <a:ln w="9525">
            <a:noFill/>
            <a:miter lim="800000"/>
            <a:headEnd/>
            <a:tailEnd/>
          </a:ln>
        </p:spPr>
        <p:txBody>
          <a:bodyPr wrap="none">
            <a:spAutoFit/>
          </a:bodyPr>
          <a:lstStyle/>
          <a:p>
            <a:pPr eaLnBrk="1" hangingPunct="1"/>
            <a:endParaRPr lang="en-US">
              <a:latin typeface="Arial" charset="0"/>
            </a:endParaRPr>
          </a:p>
        </p:txBody>
      </p:sp>
      <p:sp>
        <p:nvSpPr>
          <p:cNvPr id="408579" name="Rectangle 3"/>
          <p:cNvSpPr>
            <a:spLocks noChangeArrowheads="1"/>
          </p:cNvSpPr>
          <p:nvPr/>
        </p:nvSpPr>
        <p:spPr bwMode="auto">
          <a:xfrm>
            <a:off x="179388" y="333375"/>
            <a:ext cx="4608512" cy="396875"/>
          </a:xfrm>
          <a:prstGeom prst="rect">
            <a:avLst/>
          </a:prstGeom>
          <a:solidFill>
            <a:schemeClr val="tx1"/>
          </a:solidFill>
          <a:ln w="9525">
            <a:noFill/>
            <a:miter lim="800000"/>
            <a:headEnd/>
            <a:tailEnd/>
          </a:ln>
        </p:spPr>
        <p:txBody>
          <a:bodyPr>
            <a:spAutoFit/>
          </a:bodyPr>
          <a:lstStyle/>
          <a:p>
            <a:pPr eaLnBrk="1" hangingPunct="1"/>
            <a:r>
              <a:rPr lang="en-US" sz="2000">
                <a:solidFill>
                  <a:srgbClr val="660066"/>
                </a:solidFill>
                <a:latin typeface="Arial" charset="0"/>
              </a:rPr>
              <a:t>Quan sát chương trình</a:t>
            </a:r>
          </a:p>
        </p:txBody>
      </p:sp>
      <p:pic>
        <p:nvPicPr>
          <p:cNvPr id="408580" name="Picture 4" descr="nhonhat"/>
          <p:cNvPicPr>
            <a:picLocks noChangeAspect="1" noChangeArrowheads="1"/>
          </p:cNvPicPr>
          <p:nvPr/>
        </p:nvPicPr>
        <p:blipFill>
          <a:blip r:embed="rId3"/>
          <a:srcRect/>
          <a:stretch>
            <a:fillRect/>
          </a:stretch>
        </p:blipFill>
        <p:spPr bwMode="auto">
          <a:xfrm>
            <a:off x="323850" y="1052513"/>
            <a:ext cx="8496300" cy="5329237"/>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08579"/>
                                        </p:tgtEl>
                                        <p:attrNameLst>
                                          <p:attrName>style.visibility</p:attrName>
                                        </p:attrNameLst>
                                      </p:cBhvr>
                                      <p:to>
                                        <p:strVal val="visible"/>
                                      </p:to>
                                    </p:set>
                                    <p:animEffect transition="in" filter="wipe(left)">
                                      <p:cBhvr>
                                        <p:cTn id="7" dur="500"/>
                                        <p:tgtEl>
                                          <p:spTgt spid="408579"/>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08580"/>
                                        </p:tgtEl>
                                        <p:attrNameLst>
                                          <p:attrName>style.visibility</p:attrName>
                                        </p:attrNameLst>
                                      </p:cBhvr>
                                      <p:to>
                                        <p:strVal val="visible"/>
                                      </p:to>
                                    </p:set>
                                    <p:animEffect transition="in" filter="fade">
                                      <p:cBhvr>
                                        <p:cTn id="11" dur="1000"/>
                                        <p:tgtEl>
                                          <p:spTgt spid="408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8579"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5106" name="Text Box 2"/>
          <p:cNvSpPr txBox="1">
            <a:spLocks noChangeArrowheads="1"/>
          </p:cNvSpPr>
          <p:nvPr/>
        </p:nvSpPr>
        <p:spPr bwMode="auto">
          <a:xfrm>
            <a:off x="11536363" y="5248275"/>
            <a:ext cx="184150" cy="366713"/>
          </a:xfrm>
          <a:prstGeom prst="rect">
            <a:avLst/>
          </a:prstGeom>
          <a:noFill/>
          <a:ln w="9525">
            <a:noFill/>
            <a:miter lim="800000"/>
            <a:headEnd/>
            <a:tailEnd/>
          </a:ln>
        </p:spPr>
        <p:txBody>
          <a:bodyPr wrap="none">
            <a:spAutoFit/>
          </a:bodyPr>
          <a:lstStyle/>
          <a:p>
            <a:pPr eaLnBrk="1" hangingPunct="1"/>
            <a:endParaRPr lang="en-US">
              <a:latin typeface="Arial" charset="0"/>
            </a:endParaRPr>
          </a:p>
        </p:txBody>
      </p:sp>
      <p:sp>
        <p:nvSpPr>
          <p:cNvPr id="175107" name="Rectangle 3"/>
          <p:cNvSpPr>
            <a:spLocks noChangeArrowheads="1"/>
          </p:cNvSpPr>
          <p:nvPr/>
        </p:nvSpPr>
        <p:spPr bwMode="auto">
          <a:xfrm>
            <a:off x="179388" y="333375"/>
            <a:ext cx="1512887" cy="519113"/>
          </a:xfrm>
          <a:prstGeom prst="rect">
            <a:avLst/>
          </a:prstGeom>
          <a:solidFill>
            <a:schemeClr val="tx1"/>
          </a:solidFill>
          <a:ln w="9525">
            <a:noFill/>
            <a:miter lim="800000"/>
            <a:headEnd/>
            <a:tailEnd/>
          </a:ln>
        </p:spPr>
        <p:txBody>
          <a:bodyPr>
            <a:spAutoFit/>
          </a:bodyPr>
          <a:lstStyle/>
          <a:p>
            <a:pPr eaLnBrk="1" hangingPunct="1"/>
            <a:r>
              <a:rPr lang="en-US" sz="2800">
                <a:solidFill>
                  <a:srgbClr val="660066"/>
                </a:solidFill>
                <a:latin typeface="Arial" charset="0"/>
              </a:rPr>
              <a:t>Lưu ý</a:t>
            </a:r>
          </a:p>
        </p:txBody>
      </p:sp>
      <p:pic>
        <p:nvPicPr>
          <p:cNvPr id="175108" name="Picture 4"/>
          <p:cNvPicPr>
            <a:picLocks noChangeAspect="1" noChangeArrowheads="1"/>
          </p:cNvPicPr>
          <p:nvPr/>
        </p:nvPicPr>
        <p:blipFill>
          <a:blip r:embed="rId3"/>
          <a:srcRect/>
          <a:stretch>
            <a:fillRect/>
          </a:stretch>
        </p:blipFill>
        <p:spPr bwMode="auto">
          <a:xfrm>
            <a:off x="250825" y="2636838"/>
            <a:ext cx="8353425" cy="1036637"/>
          </a:xfrm>
          <a:prstGeom prst="rect">
            <a:avLst/>
          </a:prstGeom>
          <a:noFill/>
          <a:ln w="9525">
            <a:noFill/>
            <a:miter lim="800000"/>
            <a:headEnd/>
            <a:tailEnd/>
          </a:ln>
        </p:spPr>
      </p:pic>
      <p:sp>
        <p:nvSpPr>
          <p:cNvPr id="410629" name="AutoShape 5"/>
          <p:cNvSpPr>
            <a:spLocks/>
          </p:cNvSpPr>
          <p:nvPr/>
        </p:nvSpPr>
        <p:spPr bwMode="auto">
          <a:xfrm>
            <a:off x="5651500" y="4724400"/>
            <a:ext cx="3097213" cy="1009650"/>
          </a:xfrm>
          <a:prstGeom prst="accentBorderCallout2">
            <a:avLst>
              <a:gd name="adj1" fmla="val 11319"/>
              <a:gd name="adj2" fmla="val -2458"/>
              <a:gd name="adj3" fmla="val 11319"/>
              <a:gd name="adj4" fmla="val -10764"/>
              <a:gd name="adj5" fmla="val -115880"/>
              <a:gd name="adj6" fmla="val -40801"/>
            </a:avLst>
          </a:prstGeom>
          <a:solidFill>
            <a:srgbClr val="CCFFFF"/>
          </a:solidFill>
          <a:ln w="31750">
            <a:solidFill>
              <a:srgbClr val="FF9900"/>
            </a:solidFill>
            <a:miter lim="800000"/>
            <a:headEnd/>
            <a:tailEnd/>
          </a:ln>
        </p:spPr>
        <p:txBody>
          <a:bodyPr/>
          <a:lstStyle/>
          <a:p>
            <a:pPr algn="ctr" eaLnBrk="1" hangingPunct="1"/>
            <a:r>
              <a:rPr lang="en-US">
                <a:solidFill>
                  <a:srgbClr val="0000CC"/>
                </a:solidFill>
                <a:latin typeface="Arial" charset="0"/>
              </a:rPr>
              <a:t>Kích thức của mảng phải được khai báo bằng một con số cụ thể</a:t>
            </a:r>
          </a:p>
        </p:txBody>
      </p:sp>
      <p:sp>
        <p:nvSpPr>
          <p:cNvPr id="410630" name="Oval 6"/>
          <p:cNvSpPr>
            <a:spLocks noChangeArrowheads="1"/>
          </p:cNvSpPr>
          <p:nvPr/>
        </p:nvSpPr>
        <p:spPr bwMode="auto">
          <a:xfrm>
            <a:off x="3492500" y="2636838"/>
            <a:ext cx="1439863" cy="936625"/>
          </a:xfrm>
          <a:prstGeom prst="ellipse">
            <a:avLst/>
          </a:prstGeom>
          <a:noFill/>
          <a:ln w="63500">
            <a:solidFill>
              <a:srgbClr val="FF9900"/>
            </a:solidFill>
            <a:round/>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repeatCount="3000" fill="hold" grpId="0" nodeType="clickEffect">
                                  <p:stCondLst>
                                    <p:cond delay="1000"/>
                                  </p:stCondLst>
                                  <p:childTnLst>
                                    <p:set>
                                      <p:cBhvr>
                                        <p:cTn id="6" dur="1" fill="hold">
                                          <p:stCondLst>
                                            <p:cond delay="0"/>
                                          </p:stCondLst>
                                        </p:cTn>
                                        <p:tgtEl>
                                          <p:spTgt spid="410630"/>
                                        </p:tgtEl>
                                        <p:attrNameLst>
                                          <p:attrName>style.visibility</p:attrName>
                                        </p:attrNameLst>
                                      </p:cBhvr>
                                      <p:to>
                                        <p:strVal val="visible"/>
                                      </p:to>
                                    </p:set>
                                    <p:animEffect transition="in" filter="fade">
                                      <p:cBhvr>
                                        <p:cTn id="7" dur="2000"/>
                                        <p:tgtEl>
                                          <p:spTgt spid="41063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10629"/>
                                        </p:tgtEl>
                                        <p:attrNameLst>
                                          <p:attrName>style.visibility</p:attrName>
                                        </p:attrNameLst>
                                      </p:cBhvr>
                                      <p:to>
                                        <p:strVal val="visible"/>
                                      </p:to>
                                    </p:set>
                                    <p:animEffect transition="in" filter="wipe(up)">
                                      <p:cBhvr>
                                        <p:cTn id="12" dur="500"/>
                                        <p:tgtEl>
                                          <p:spTgt spid="4106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629" grpId="0" animBg="1"/>
      <p:bldP spid="41063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0" y="381000"/>
            <a:ext cx="9144000" cy="830997"/>
          </a:xfrm>
          <a:prstGeom prst="rect">
            <a:avLst/>
          </a:prstGeom>
          <a:gradFill rotWithShape="1">
            <a:gsLst>
              <a:gs pos="0">
                <a:srgbClr val="FFFF00"/>
              </a:gs>
              <a:gs pos="100000">
                <a:srgbClr val="FFFFFF"/>
              </a:gs>
            </a:gsLst>
            <a:lin ang="2700000" scaled="1"/>
          </a:gradFill>
          <a:ln w="57150" cmpd="thinThick">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spAutoFit/>
          </a:bodyPr>
          <a:lstStyle/>
          <a:p>
            <a:pPr algn="ctr" eaLnBrk="1" hangingPunct="1">
              <a:spcBef>
                <a:spcPct val="50000"/>
              </a:spcBef>
              <a:defRPr/>
            </a:pPr>
            <a:r>
              <a:rPr lang="en-US" sz="4800" b="1" smtClean="0">
                <a:solidFill>
                  <a:srgbClr val="FF0066"/>
                </a:solidFill>
                <a:effectLst>
                  <a:outerShdw blurRad="38100" dist="38100" dir="2700000" algn="tl">
                    <a:srgbClr val="000000"/>
                  </a:outerShdw>
                </a:effectLst>
                <a:latin typeface="Times New Roman" pitchFamily="18" charset="0"/>
                <a:cs typeface="Times New Roman" pitchFamily="18" charset="0"/>
              </a:rPr>
              <a:t>GHI NHỚ</a:t>
            </a:r>
            <a:endParaRPr lang="en-US" sz="4800">
              <a:solidFill>
                <a:srgbClr val="FF0066"/>
              </a:solidFill>
              <a:effectLst>
                <a:outerShdw blurRad="38100" dist="38100" dir="2700000" algn="tl">
                  <a:srgbClr val="000000"/>
                </a:outerShdw>
              </a:effectLst>
              <a:latin typeface="Times New Roman" pitchFamily="18" charset="0"/>
              <a:cs typeface="Times New Roman" pitchFamily="18" charset="0"/>
            </a:endParaRPr>
          </a:p>
        </p:txBody>
      </p:sp>
      <p:sp>
        <p:nvSpPr>
          <p:cNvPr id="412675" name="Text Box 9"/>
          <p:cNvSpPr txBox="1">
            <a:spLocks noChangeArrowheads="1"/>
          </p:cNvSpPr>
          <p:nvPr/>
        </p:nvSpPr>
        <p:spPr bwMode="auto">
          <a:xfrm>
            <a:off x="622300" y="1752600"/>
            <a:ext cx="8064500" cy="397031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square">
            <a:spAutoFit/>
          </a:bodyPr>
          <a:lstStyle/>
          <a:p>
            <a:pPr marL="342900" indent="-342900" algn="just">
              <a:spcBef>
                <a:spcPct val="50000"/>
              </a:spcBef>
              <a:buFontTx/>
              <a:buAutoNum type="arabicPeriod"/>
            </a:pPr>
            <a:r>
              <a:rPr lang="en-US" sz="2800">
                <a:solidFill>
                  <a:srgbClr val="000099"/>
                </a:solidFill>
                <a:latin typeface="Times New Roman" pitchFamily="18" charset="0"/>
                <a:cs typeface="Times New Roman" pitchFamily="18" charset="0"/>
              </a:rPr>
              <a:t>Dữ liệu kiểu mảng là tập hợp hữu hạn các phần tử có thứ tự và mọi phần tử đều có cùng một kiểu dữ liệu.</a:t>
            </a:r>
          </a:p>
          <a:p>
            <a:pPr marL="342900" indent="-342900" algn="just">
              <a:spcBef>
                <a:spcPct val="50000"/>
              </a:spcBef>
              <a:buFontTx/>
              <a:buAutoNum type="arabicPeriod"/>
            </a:pPr>
            <a:r>
              <a:rPr lang="en-US" sz="2800">
                <a:solidFill>
                  <a:srgbClr val="000099"/>
                </a:solidFill>
                <a:latin typeface="Times New Roman" pitchFamily="18" charset="0"/>
                <a:cs typeface="Times New Roman" pitchFamily="18" charset="0"/>
              </a:rPr>
              <a:t>Việc gán giá trị, nhập giá trị và tính toán với các giá trị của một phần tử trong biến mảng được thực hiện thông qua chỉ số tương ứng của phần tử đó.</a:t>
            </a:r>
          </a:p>
          <a:p>
            <a:pPr marL="342900" indent="-342900" algn="just">
              <a:spcBef>
                <a:spcPct val="50000"/>
              </a:spcBef>
              <a:buFontTx/>
              <a:buAutoNum type="arabicPeriod"/>
            </a:pPr>
            <a:r>
              <a:rPr lang="en-US" sz="2800">
                <a:solidFill>
                  <a:srgbClr val="000099"/>
                </a:solidFill>
                <a:latin typeface="Times New Roman" pitchFamily="18" charset="0"/>
                <a:cs typeface="Times New Roman" pitchFamily="18" charset="0"/>
              </a:rPr>
              <a:t>Sử dụng các biến mảng và câu lệnh lặp giúp cho việc viết chương trình được ngắn gọn và dể dàng hơn</a:t>
            </a:r>
            <a:r>
              <a:rPr lang="en-US" sz="2800" smtClean="0">
                <a:solidFill>
                  <a:srgbClr val="000099"/>
                </a:solidFill>
                <a:latin typeface="Times New Roman" pitchFamily="18" charset="0"/>
                <a:cs typeface="Times New Roman" pitchFamily="18" charset="0"/>
              </a:rPr>
              <a:t>.</a:t>
            </a:r>
            <a:endParaRPr lang="en-US" sz="2800">
              <a:solidFill>
                <a:srgbClr val="660066"/>
              </a:solidFill>
              <a:latin typeface="Times New Roman" pitchFamily="18" charset="0"/>
              <a:cs typeface="Times New Roman" pitchFamily="18" charset="0"/>
            </a:endParaRPr>
          </a:p>
        </p:txBody>
      </p:sp>
      <p:sp>
        <p:nvSpPr>
          <p:cNvPr id="176132" name="Rectangle 4"/>
          <p:cNvSpPr>
            <a:spLocks noChangeArrowheads="1"/>
          </p:cNvSpPr>
          <p:nvPr/>
        </p:nvSpPr>
        <p:spPr bwMode="auto">
          <a:xfrm>
            <a:off x="468313" y="1628775"/>
            <a:ext cx="8424862" cy="4391025"/>
          </a:xfrm>
          <a:prstGeom prst="rect">
            <a:avLst/>
          </a:prstGeom>
          <a:noFill/>
          <a:ln w="28575">
            <a:solidFill>
              <a:srgbClr val="008000"/>
            </a:solidFill>
            <a:miter lim="800000"/>
            <a:headEnd/>
            <a:tailEnd/>
          </a:ln>
          <a:effectLst>
            <a:prstShdw prst="shdw17" dist="17961" dir="2700000">
              <a:srgbClr val="004D00"/>
            </a:prstShdw>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12675"/>
                                        </p:tgtEl>
                                        <p:attrNameLst>
                                          <p:attrName>style.visibility</p:attrName>
                                        </p:attrNameLst>
                                      </p:cBhvr>
                                      <p:to>
                                        <p:strVal val="visible"/>
                                      </p:to>
                                    </p:set>
                                    <p:animEffect transition="in" filter="wipe(left)">
                                      <p:cBhvr>
                                        <p:cTn id="7" dur="500"/>
                                        <p:tgtEl>
                                          <p:spTgt spid="4126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267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4"/>
          <p:cNvSpPr>
            <a:spLocks noGrp="1" noChangeArrowheads="1"/>
          </p:cNvSpPr>
          <p:nvPr>
            <p:ph type="ctrTitle"/>
          </p:nvPr>
        </p:nvSpPr>
        <p:spPr>
          <a:xfrm>
            <a:off x="0" y="2819400"/>
            <a:ext cx="8686800" cy="863600"/>
          </a:xfrm>
        </p:spPr>
        <p:txBody>
          <a:bodyPr/>
          <a:lstStyle/>
          <a:p>
            <a:r>
              <a:rPr lang="en-US" sz="5000"/>
              <a:t>Thank You!</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9746" name="Picture 2" descr="Nhiet do tuan"/>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89091" name="AutoShape 3"/>
          <p:cNvSpPr>
            <a:spLocks noChangeArrowheads="1"/>
          </p:cNvSpPr>
          <p:nvPr/>
        </p:nvSpPr>
        <p:spPr bwMode="auto">
          <a:xfrm>
            <a:off x="3657600" y="2616200"/>
            <a:ext cx="5410200" cy="1955800"/>
          </a:xfrm>
          <a:prstGeom prst="cloudCallout">
            <a:avLst>
              <a:gd name="adj1" fmla="val -46344"/>
              <a:gd name="adj2" fmla="val 37585"/>
            </a:avLst>
          </a:prstGeom>
          <a:ln>
            <a:headEnd/>
            <a:tailEnd/>
          </a:ln>
        </p:spPr>
        <p:style>
          <a:lnRef idx="2">
            <a:schemeClr val="dk1"/>
          </a:lnRef>
          <a:fillRef idx="1">
            <a:schemeClr val="lt1"/>
          </a:fillRef>
          <a:effectRef idx="0">
            <a:schemeClr val="dk1"/>
          </a:effectRef>
          <a:fontRef idx="minor">
            <a:schemeClr val="dk1"/>
          </a:fontRef>
        </p:style>
        <p:txBody>
          <a:bodyPr/>
          <a:lstStyle/>
          <a:p>
            <a:pPr marL="342900" indent="-342900" algn="ctr"/>
            <a:r>
              <a:rPr lang="en-US" sz="2800" b="1">
                <a:solidFill>
                  <a:srgbClr val="FF0000"/>
                </a:solidFill>
                <a:latin typeface="Times New Roman" pitchFamily="18" charset="0"/>
                <a:cs typeface="Times New Roman" pitchFamily="18" charset="0"/>
              </a:rPr>
              <a:t>Khi </a:t>
            </a:r>
            <a:r>
              <a:rPr lang="en-US" sz="2800" b="1" smtClean="0">
                <a:solidFill>
                  <a:srgbClr val="FF0000"/>
                </a:solidFill>
                <a:latin typeface="Times New Roman" pitchFamily="18" charset="0"/>
                <a:cs typeface="Times New Roman" pitchFamily="18" charset="0"/>
              </a:rPr>
              <a:t>N </a:t>
            </a:r>
            <a:r>
              <a:rPr lang="en-US" sz="2800" b="1">
                <a:solidFill>
                  <a:srgbClr val="FF0000"/>
                </a:solidFill>
                <a:latin typeface="Times New Roman" pitchFamily="18" charset="0"/>
                <a:cs typeface="Times New Roman" pitchFamily="18" charset="0"/>
              </a:rPr>
              <a:t>lớn thì chương trình có những hạn chế nào?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89091"/>
                                        </p:tgtEl>
                                        <p:attrNameLst>
                                          <p:attrName>style.visibility</p:attrName>
                                        </p:attrNameLst>
                                      </p:cBhvr>
                                      <p:to>
                                        <p:strVal val="visible"/>
                                      </p:to>
                                    </p:set>
                                    <p:anim calcmode="lin" valueType="num">
                                      <p:cBhvr>
                                        <p:cTn id="7" dur="500" fill="hold"/>
                                        <p:tgtEl>
                                          <p:spTgt spid="89091"/>
                                        </p:tgtEl>
                                        <p:attrNameLst>
                                          <p:attrName>ppt_w</p:attrName>
                                        </p:attrNameLst>
                                      </p:cBhvr>
                                      <p:tavLst>
                                        <p:tav tm="0">
                                          <p:val>
                                            <p:fltVal val="0"/>
                                          </p:val>
                                        </p:tav>
                                        <p:tav tm="100000">
                                          <p:val>
                                            <p:strVal val="#ppt_w"/>
                                          </p:val>
                                        </p:tav>
                                      </p:tavLst>
                                    </p:anim>
                                    <p:anim calcmode="lin" valueType="num">
                                      <p:cBhvr>
                                        <p:cTn id="8" dur="500" fill="hold"/>
                                        <p:tgtEl>
                                          <p:spTgt spid="8909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381000" y="1295400"/>
            <a:ext cx="8305800" cy="5334000"/>
            <a:chOff x="1143000" y="4572000"/>
            <a:chExt cx="7086600" cy="2750643"/>
          </a:xfrm>
        </p:grpSpPr>
        <p:sp>
          <p:nvSpPr>
            <p:cNvPr id="6" name="AutoShape 11"/>
            <p:cNvSpPr>
              <a:spLocks noChangeArrowheads="1"/>
            </p:cNvSpPr>
            <p:nvPr/>
          </p:nvSpPr>
          <p:spPr bwMode="gray">
            <a:xfrm>
              <a:off x="1143000" y="4572000"/>
              <a:ext cx="7086600" cy="2750643"/>
            </a:xfrm>
            <a:prstGeom prst="roundRect">
              <a:avLst>
                <a:gd name="adj" fmla="val 12699"/>
              </a:avLst>
            </a:prstGeom>
            <a:gradFill rotWithShape="1">
              <a:gsLst>
                <a:gs pos="0">
                  <a:schemeClr val="hlink">
                    <a:gamma/>
                    <a:shade val="60392"/>
                    <a:invGamma/>
                  </a:schemeClr>
                </a:gs>
                <a:gs pos="100000">
                  <a:schemeClr val="hlink"/>
                </a:gs>
              </a:gsLst>
              <a:lin ang="5400000" scaled="1"/>
            </a:gradFill>
            <a:ln w="9525" algn="ctr">
              <a:noFill/>
              <a:round/>
              <a:headEnd/>
              <a:tailEnd/>
            </a:ln>
            <a:effectLst/>
          </p:spPr>
          <p:txBody>
            <a:bodyPr wrap="none" anchor="ctr"/>
            <a:lstStyle/>
            <a:p>
              <a:pPr algn="ctr"/>
              <a:endParaRPr lang="en-US" sz="1600">
                <a:latin typeface="Times New Roman" pitchFamily="18" charset="0"/>
                <a:cs typeface="Times New Roman" pitchFamily="18" charset="0"/>
              </a:endParaRPr>
            </a:p>
          </p:txBody>
        </p:sp>
        <p:sp>
          <p:nvSpPr>
            <p:cNvPr id="7" name="AutoShape 12"/>
            <p:cNvSpPr>
              <a:spLocks noChangeArrowheads="1"/>
            </p:cNvSpPr>
            <p:nvPr/>
          </p:nvSpPr>
          <p:spPr bwMode="gray">
            <a:xfrm>
              <a:off x="1326472" y="4876801"/>
              <a:ext cx="6689078" cy="2304784"/>
            </a:xfrm>
            <a:prstGeom prst="roundRect">
              <a:avLst>
                <a:gd name="adj" fmla="val 16667"/>
              </a:avLst>
            </a:prstGeom>
            <a:solidFill>
              <a:srgbClr val="FFFFFF"/>
            </a:solidFill>
            <a:ln w="9525">
              <a:noFill/>
              <a:round/>
              <a:headEnd/>
              <a:tailEnd/>
            </a:ln>
            <a:effectLst>
              <a:prstShdw prst="shdw17" dist="28398" dir="14606097">
                <a:srgbClr val="FFFFFF">
                  <a:gamma/>
                  <a:shade val="60000"/>
                  <a:invGamma/>
                </a:srgbClr>
              </a:prstShdw>
            </a:effectLst>
          </p:spPr>
          <p:txBody>
            <a:bodyPr wrap="none" anchor="ctr"/>
            <a:lstStyle/>
            <a:p>
              <a:pPr algn="ctr"/>
              <a:endParaRPr lang="en-US" sz="1600">
                <a:latin typeface="Times New Roman" pitchFamily="18" charset="0"/>
                <a:cs typeface="Times New Roman" pitchFamily="18" charset="0"/>
              </a:endParaRPr>
            </a:p>
          </p:txBody>
        </p:sp>
        <p:sp>
          <p:nvSpPr>
            <p:cNvPr id="8" name="Text Box 9"/>
            <p:cNvSpPr txBox="1">
              <a:spLocks noChangeArrowheads="1"/>
            </p:cNvSpPr>
            <p:nvPr/>
          </p:nvSpPr>
          <p:spPr bwMode="gray">
            <a:xfrm>
              <a:off x="1447800" y="4953000"/>
              <a:ext cx="6421515" cy="2237875"/>
            </a:xfrm>
            <a:prstGeom prst="rect">
              <a:avLst/>
            </a:prstGeom>
            <a:noFill/>
            <a:ln w="9525" algn="ctr">
              <a:noFill/>
              <a:miter lim="800000"/>
              <a:headEnd/>
              <a:tailEnd/>
            </a:ln>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Bef>
                  <a:spcPct val="50000"/>
                </a:spcBef>
                <a:buFont typeface="Wingdings" pitchFamily="2" charset="2"/>
                <a:buChar char="q"/>
              </a:pPr>
              <a:r>
                <a:rPr lang="en-US" sz="2400" b="1" smtClean="0">
                  <a:latin typeface="Times New Roman" pitchFamily="18" charset="0"/>
                  <a:cs typeface="Times New Roman" pitchFamily="18" charset="0"/>
                </a:rPr>
                <a:t> Ta có thể lưu nhiều dữ liệu như: t1, t2, t3, t4, t5, t6, t7 bằng </a:t>
              </a:r>
              <a:r>
                <a:rPr lang="en-US" sz="2400" b="1" u="sng" smtClean="0">
                  <a:solidFill>
                    <a:srgbClr val="FF0000"/>
                  </a:solidFill>
                  <a:latin typeface="Times New Roman" pitchFamily="18" charset="0"/>
                  <a:cs typeface="Times New Roman" pitchFamily="18" charset="0"/>
                </a:rPr>
                <a:t>một biến duy nhất và đánh số thứ tự cho các giá trị đó.</a:t>
              </a:r>
            </a:p>
            <a:p>
              <a:pPr>
                <a:spcBef>
                  <a:spcPct val="50000"/>
                </a:spcBef>
                <a:buFont typeface="Wingdings" pitchFamily="2" charset="2"/>
                <a:buChar char="q"/>
              </a:pPr>
              <a:r>
                <a:rPr lang="en-US" sz="2400" b="1" smtClean="0">
                  <a:latin typeface="Times New Roman" pitchFamily="18" charset="0"/>
                  <a:cs typeface="Times New Roman" pitchFamily="18" charset="0"/>
                </a:rPr>
                <a:t> Sử dụng quy luật tăng hay giảm của số thứ tự và một câu lệnh lặp để xử lý.</a:t>
              </a:r>
            </a:p>
            <a:p>
              <a:pPr>
                <a:spcBef>
                  <a:spcPct val="50000"/>
                </a:spcBef>
                <a:buFont typeface="Wingdings" pitchFamily="2" charset="2"/>
                <a:buChar char="q"/>
              </a:pPr>
              <a:r>
                <a:rPr lang="en-US" sz="2400" b="1" smtClean="0">
                  <a:latin typeface="Times New Roman" pitchFamily="18" charset="0"/>
                  <a:cs typeface="Times New Roman" pitchFamily="18" charset="0"/>
                </a:rPr>
                <a:t> </a:t>
              </a:r>
              <a:r>
                <a:rPr lang="en-US" sz="2400" b="1" u="sng" smtClean="0">
                  <a:solidFill>
                    <a:srgbClr val="FF0000"/>
                  </a:solidFill>
                </a:rPr>
                <a:t>Ví dụ:</a:t>
              </a:r>
            </a:p>
            <a:p>
              <a:pPr marL="225425" indent="119063">
                <a:spcBef>
                  <a:spcPct val="50000"/>
                </a:spcBef>
                <a:buFont typeface="Wingdings" pitchFamily="2" charset="2"/>
                <a:buChar char="Ø"/>
              </a:pPr>
              <a:r>
                <a:rPr lang="en-US" sz="2400" b="1" smtClean="0"/>
                <a:t> Với i=1 đến 7:  Nhập   </a:t>
              </a:r>
              <a:r>
                <a:rPr lang="en-US" sz="2400" b="1" smtClean="0">
                  <a:solidFill>
                    <a:srgbClr val="FF0000"/>
                  </a:solidFill>
                </a:rPr>
                <a:t>t_i</a:t>
              </a:r>
              <a:r>
                <a:rPr lang="en-US" sz="2400" b="1" smtClean="0"/>
                <a:t>;</a:t>
              </a:r>
            </a:p>
            <a:p>
              <a:pPr marL="225425" indent="119063">
                <a:spcBef>
                  <a:spcPct val="50000"/>
                </a:spcBef>
                <a:buFont typeface="Wingdings" pitchFamily="2" charset="2"/>
                <a:buChar char="Ø"/>
              </a:pPr>
              <a:r>
                <a:rPr lang="en-US" sz="2400" b="1" smtClean="0"/>
                <a:t> Với i=1 đến 7 ; So sánh </a:t>
              </a:r>
              <a:r>
                <a:rPr lang="en-US" sz="2400" b="1" smtClean="0">
                  <a:solidFill>
                    <a:srgbClr val="FF0000"/>
                  </a:solidFill>
                </a:rPr>
                <a:t> tb  </a:t>
              </a:r>
              <a:r>
                <a:rPr lang="en-US" sz="2400" b="1" smtClean="0"/>
                <a:t>với  </a:t>
              </a:r>
              <a:r>
                <a:rPr lang="en-US" sz="2400" b="1" smtClean="0">
                  <a:solidFill>
                    <a:srgbClr val="FF0000"/>
                  </a:solidFill>
                </a:rPr>
                <a:t>t_i</a:t>
              </a:r>
              <a:r>
                <a:rPr lang="en-US" sz="2400" b="1" smtClean="0"/>
                <a:t>;</a:t>
              </a:r>
            </a:p>
            <a:p>
              <a:pPr>
                <a:spcBef>
                  <a:spcPct val="50000"/>
                </a:spcBef>
                <a:buFont typeface="Wingdings" pitchFamily="2" charset="2"/>
                <a:buChar char="q"/>
              </a:pPr>
              <a:endParaRPr lang="en-US" sz="2400" b="1">
                <a:latin typeface="Times New Roman" pitchFamily="18" charset="0"/>
                <a:cs typeface="Times New Roman" pitchFamily="18" charset="0"/>
              </a:endParaRPr>
            </a:p>
          </p:txBody>
        </p:sp>
      </p:grpSp>
      <p:sp>
        <p:nvSpPr>
          <p:cNvPr id="10" name="Rectangle 9"/>
          <p:cNvSpPr/>
          <p:nvPr/>
        </p:nvSpPr>
        <p:spPr>
          <a:xfrm>
            <a:off x="76200" y="695980"/>
            <a:ext cx="2089033" cy="52322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eaLnBrk="1" hangingPunct="1">
              <a:buFont typeface="Wingdings" pitchFamily="2" charset="2"/>
              <a:buChar char="Ø"/>
            </a:pPr>
            <a:r>
              <a:rPr lang="en-US" sz="2800" b="1" smtClean="0">
                <a:solidFill>
                  <a:srgbClr val="660066"/>
                </a:solidFill>
              </a:rPr>
              <a:t> Hạn chế:</a:t>
            </a:r>
          </a:p>
        </p:txBody>
      </p:sp>
      <p:grpSp>
        <p:nvGrpSpPr>
          <p:cNvPr id="11" name="Group 10"/>
          <p:cNvGrpSpPr/>
          <p:nvPr/>
        </p:nvGrpSpPr>
        <p:grpSpPr>
          <a:xfrm>
            <a:off x="838200" y="1295400"/>
            <a:ext cx="7620000" cy="1600200"/>
            <a:chOff x="1143000" y="4572000"/>
            <a:chExt cx="7086600" cy="1600200"/>
          </a:xfrm>
        </p:grpSpPr>
        <p:sp>
          <p:nvSpPr>
            <p:cNvPr id="12" name="AutoShape 11"/>
            <p:cNvSpPr>
              <a:spLocks noChangeArrowheads="1"/>
            </p:cNvSpPr>
            <p:nvPr/>
          </p:nvSpPr>
          <p:spPr bwMode="gray">
            <a:xfrm>
              <a:off x="1143000" y="4572000"/>
              <a:ext cx="7086600" cy="1600200"/>
            </a:xfrm>
            <a:prstGeom prst="roundRect">
              <a:avLst>
                <a:gd name="adj" fmla="val 12699"/>
              </a:avLst>
            </a:prstGeom>
            <a:gradFill rotWithShape="1">
              <a:gsLst>
                <a:gs pos="0">
                  <a:schemeClr val="hlink">
                    <a:gamma/>
                    <a:shade val="60392"/>
                    <a:invGamma/>
                  </a:schemeClr>
                </a:gs>
                <a:gs pos="100000">
                  <a:schemeClr val="hlink"/>
                </a:gs>
              </a:gsLst>
              <a:lin ang="5400000" scaled="1"/>
            </a:gradFill>
            <a:ln w="9525" algn="ctr">
              <a:noFill/>
              <a:round/>
              <a:headEnd/>
              <a:tailEnd/>
            </a:ln>
            <a:effectLst/>
          </p:spPr>
          <p:txBody>
            <a:bodyPr wrap="none" anchor="ctr"/>
            <a:lstStyle/>
            <a:p>
              <a:pPr algn="ctr"/>
              <a:endParaRPr lang="en-US">
                <a:latin typeface="Times New Roman" pitchFamily="18" charset="0"/>
                <a:cs typeface="Times New Roman" pitchFamily="18" charset="0"/>
              </a:endParaRPr>
            </a:p>
          </p:txBody>
        </p:sp>
        <p:sp>
          <p:nvSpPr>
            <p:cNvPr id="13" name="AutoShape 12"/>
            <p:cNvSpPr>
              <a:spLocks noChangeArrowheads="1"/>
            </p:cNvSpPr>
            <p:nvPr/>
          </p:nvSpPr>
          <p:spPr bwMode="gray">
            <a:xfrm>
              <a:off x="1326472" y="4876800"/>
              <a:ext cx="6689078" cy="1069975"/>
            </a:xfrm>
            <a:prstGeom prst="roundRect">
              <a:avLst>
                <a:gd name="adj" fmla="val 16667"/>
              </a:avLst>
            </a:prstGeom>
            <a:solidFill>
              <a:srgbClr val="FFFFFF"/>
            </a:solidFill>
            <a:ln w="9525">
              <a:noFill/>
              <a:round/>
              <a:headEnd/>
              <a:tailEnd/>
            </a:ln>
            <a:effectLst>
              <a:prstShdw prst="shdw17" dist="28398" dir="14606097">
                <a:srgbClr val="FFFFFF">
                  <a:gamma/>
                  <a:shade val="60000"/>
                  <a:invGamma/>
                </a:srgbClr>
              </a:prstShdw>
            </a:effectLst>
          </p:spPr>
          <p:txBody>
            <a:bodyPr wrap="none" anchor="ctr"/>
            <a:lstStyle/>
            <a:p>
              <a:pPr algn="ctr"/>
              <a:endParaRPr lang="en-US">
                <a:latin typeface="Times New Roman" pitchFamily="18" charset="0"/>
                <a:cs typeface="Times New Roman" pitchFamily="18" charset="0"/>
              </a:endParaRPr>
            </a:p>
          </p:txBody>
        </p:sp>
        <p:sp>
          <p:nvSpPr>
            <p:cNvPr id="14" name="Text Box 9"/>
            <p:cNvSpPr txBox="1">
              <a:spLocks noChangeArrowheads="1"/>
            </p:cNvSpPr>
            <p:nvPr/>
          </p:nvSpPr>
          <p:spPr bwMode="gray">
            <a:xfrm>
              <a:off x="1447800" y="4953000"/>
              <a:ext cx="6421515" cy="954107"/>
            </a:xfrm>
            <a:prstGeom prst="rect">
              <a:avLst/>
            </a:prstGeom>
            <a:noFill/>
            <a:ln w="9525" algn="ctr">
              <a:noFill/>
              <a:miter lim="800000"/>
              <a:headEnd/>
              <a:tailEnd/>
            </a:ln>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eaLnBrk="1" hangingPunct="1">
                <a:buFont typeface="Wingdings" pitchFamily="2" charset="2"/>
                <a:buChar char="q"/>
              </a:pPr>
              <a:r>
                <a:rPr lang="en-US" sz="2800" smtClean="0">
                  <a:solidFill>
                    <a:srgbClr val="0000CC"/>
                  </a:solidFill>
                  <a:latin typeface="Times New Roman" pitchFamily="18" charset="0"/>
                  <a:cs typeface="Times New Roman" pitchFamily="18" charset="0"/>
                </a:rPr>
                <a:t> Phải khai báo quá nhiều biến.</a:t>
              </a:r>
            </a:p>
            <a:p>
              <a:pPr eaLnBrk="1" hangingPunct="1">
                <a:buFont typeface="Wingdings" pitchFamily="2" charset="2"/>
                <a:buChar char="q"/>
              </a:pPr>
              <a:r>
                <a:rPr lang="en-US" sz="2800" smtClean="0">
                  <a:solidFill>
                    <a:srgbClr val="0000CC"/>
                  </a:solidFill>
                  <a:latin typeface="Times New Roman" pitchFamily="18" charset="0"/>
                  <a:cs typeface="Times New Roman" pitchFamily="18" charset="0"/>
                </a:rPr>
                <a:t> Chương trình tính toán phải viết khá dài</a:t>
              </a:r>
              <a:endParaRPr lang="en-US" sz="2800">
                <a:solidFill>
                  <a:srgbClr val="0000CC"/>
                </a:solidFill>
                <a:latin typeface="Times New Roman" pitchFamily="18" charset="0"/>
                <a:cs typeface="Times New Roman" pitchFamily="18" charset="0"/>
              </a:endParaRPr>
            </a:p>
          </p:txBody>
        </p:sp>
      </p:grpSp>
      <p:sp>
        <p:nvSpPr>
          <p:cNvPr id="381955" name="Text Box 3"/>
          <p:cNvSpPr txBox="1">
            <a:spLocks noChangeArrowheads="1"/>
          </p:cNvSpPr>
          <p:nvPr/>
        </p:nvSpPr>
        <p:spPr bwMode="auto">
          <a:xfrm>
            <a:off x="76200" y="685800"/>
            <a:ext cx="2627642" cy="523220"/>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spAutoFit/>
          </a:bodyPr>
          <a:lstStyle/>
          <a:p>
            <a:pPr eaLnBrk="1" hangingPunct="1">
              <a:buFont typeface="Wingdings" pitchFamily="2" charset="2"/>
              <a:buChar char="Ø"/>
            </a:pPr>
            <a:r>
              <a:rPr lang="en-US" sz="2800" b="1" smtClean="0">
                <a:solidFill>
                  <a:srgbClr val="660066"/>
                </a:solidFill>
                <a:latin typeface="Arial" charset="0"/>
              </a:rPr>
              <a:t> Khắc phục:</a:t>
            </a:r>
            <a:r>
              <a:rPr lang="en-US" sz="2800" b="1" smtClean="0">
                <a:solidFill>
                  <a:srgbClr val="0000CC"/>
                </a:solidFill>
                <a:latin typeface="Arial" charset="0"/>
              </a:rPr>
              <a:t> </a:t>
            </a:r>
            <a:endParaRPr lang="en-US" sz="2800" b="1">
              <a:solidFill>
                <a:srgbClr val="0000CC"/>
              </a:solidFill>
              <a:latin typeface="Arial" charset="0"/>
            </a:endParaRPr>
          </a:p>
        </p:txBody>
      </p:sp>
      <p:sp>
        <p:nvSpPr>
          <p:cNvPr id="381956" name="Text Box 4"/>
          <p:cNvSpPr txBox="1">
            <a:spLocks noChangeArrowheads="1"/>
          </p:cNvSpPr>
          <p:nvPr/>
        </p:nvSpPr>
        <p:spPr bwMode="auto">
          <a:xfrm>
            <a:off x="477837" y="2362200"/>
            <a:ext cx="8208963" cy="707886"/>
          </a:xfrm>
          <a:prstGeom prst="rect">
            <a:avLst/>
          </a:prstGeom>
          <a:solidFill>
            <a:srgbClr val="CCFFFF"/>
          </a:solidFill>
          <a:ln w="9525">
            <a:miter lim="800000"/>
            <a:headEnd/>
            <a:tailEnd/>
          </a:ln>
          <a:scene3d>
            <a:camera prst="legacyPerspectiveBottom"/>
            <a:lightRig rig="legacyFlat3" dir="t"/>
          </a:scene3d>
          <a:sp3d extrusionH="887400" prstMaterial="legacyMatte">
            <a:bevelT w="13500" h="13500" prst="angle"/>
            <a:bevelB w="13500" h="13500" prst="angle"/>
            <a:extrusionClr>
              <a:srgbClr val="CCFFFF"/>
            </a:extrusionClr>
          </a:sp3d>
        </p:spPr>
        <p:txBody>
          <a:bodyPr wrap="square">
            <a:spAutoFit/>
            <a:flatTx/>
          </a:bodyPr>
          <a:lstStyle/>
          <a:p>
            <a:pPr algn="ctr" eaLnBrk="1" hangingPunct="1"/>
            <a:r>
              <a:rPr lang="en-US" sz="4000" b="1">
                <a:solidFill>
                  <a:srgbClr val="FF0000"/>
                </a:solidFill>
                <a:latin typeface="Arial" charset="0"/>
              </a:rPr>
              <a:t>Sử dụng: KIỂU DỮ LIỆU MẢNG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par>
                                <p:cTn id="8" presetID="24" presetClass="entr" presetSubtype="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 to="" calcmode="lin" valueType="num">
                                      <p:cBhvr>
                                        <p:cTn id="10" dur="1" fill="hold"/>
                                        <p:tgtEl>
                                          <p:spTgt spid="11"/>
                                        </p:tgtEl>
                                        <p:attrNameLst>
                                          <p:attrName/>
                                        </p:attrNameLst>
                                      </p:cBhvr>
                                    </p:anim>
                                  </p:childTnLst>
                                </p:cTn>
                              </p:par>
                            </p:childTnLst>
                          </p:cTn>
                        </p:par>
                      </p:childTnLst>
                    </p:cTn>
                  </p:par>
                  <p:par>
                    <p:cTn id="11" fill="hold">
                      <p:stCondLst>
                        <p:cond delay="indefinite"/>
                      </p:stCondLst>
                      <p:childTnLst>
                        <p:par>
                          <p:cTn id="12" fill="hold">
                            <p:stCondLst>
                              <p:cond delay="0"/>
                            </p:stCondLst>
                            <p:childTnLst>
                              <p:par>
                                <p:cTn id="13" presetID="2" presetClass="exit" presetSubtype="4" fill="hold" grpId="1" nodeType="clickEffect">
                                  <p:stCondLst>
                                    <p:cond delay="0"/>
                                  </p:stCondLst>
                                  <p:childTnLst>
                                    <p:anim calcmode="lin" valueType="num">
                                      <p:cBhvr additive="base">
                                        <p:cTn id="14" dur="500"/>
                                        <p:tgtEl>
                                          <p:spTgt spid="10"/>
                                        </p:tgtEl>
                                        <p:attrNameLst>
                                          <p:attrName>ppt_x</p:attrName>
                                        </p:attrNameLst>
                                      </p:cBhvr>
                                      <p:tavLst>
                                        <p:tav tm="0">
                                          <p:val>
                                            <p:strVal val="ppt_x"/>
                                          </p:val>
                                        </p:tav>
                                        <p:tav tm="100000">
                                          <p:val>
                                            <p:strVal val="ppt_x"/>
                                          </p:val>
                                        </p:tav>
                                      </p:tavLst>
                                    </p:anim>
                                    <p:anim calcmode="lin" valueType="num">
                                      <p:cBhvr additive="base">
                                        <p:cTn id="15" dur="500"/>
                                        <p:tgtEl>
                                          <p:spTgt spid="10"/>
                                        </p:tgtEl>
                                        <p:attrNameLst>
                                          <p:attrName>ppt_y</p:attrName>
                                        </p:attrNameLst>
                                      </p:cBhvr>
                                      <p:tavLst>
                                        <p:tav tm="0">
                                          <p:val>
                                            <p:strVal val="ppt_y"/>
                                          </p:val>
                                        </p:tav>
                                        <p:tav tm="100000">
                                          <p:val>
                                            <p:strVal val="1+ppt_h/2"/>
                                          </p:val>
                                        </p:tav>
                                      </p:tavLst>
                                    </p:anim>
                                    <p:set>
                                      <p:cBhvr>
                                        <p:cTn id="16" dur="1" fill="hold">
                                          <p:stCondLst>
                                            <p:cond delay="499"/>
                                          </p:stCondLst>
                                        </p:cTn>
                                        <p:tgtEl>
                                          <p:spTgt spid="10"/>
                                        </p:tgtEl>
                                        <p:attrNameLst>
                                          <p:attrName>style.visibility</p:attrName>
                                        </p:attrNameLst>
                                      </p:cBhvr>
                                      <p:to>
                                        <p:strVal val="hidden"/>
                                      </p:to>
                                    </p:set>
                                  </p:childTnLst>
                                </p:cTn>
                              </p:par>
                              <p:par>
                                <p:cTn id="17" presetID="8" presetClass="exit" presetSubtype="16" fill="hold" nodeType="withEffect">
                                  <p:stCondLst>
                                    <p:cond delay="0"/>
                                  </p:stCondLst>
                                  <p:childTnLst>
                                    <p:animEffect transition="out" filter="diamond(in)">
                                      <p:cBhvr>
                                        <p:cTn id="18" dur="500"/>
                                        <p:tgtEl>
                                          <p:spTgt spid="11"/>
                                        </p:tgtEl>
                                      </p:cBhvr>
                                    </p:animEffect>
                                    <p:set>
                                      <p:cBhvr>
                                        <p:cTn id="19" dur="1" fill="hold">
                                          <p:stCondLst>
                                            <p:cond delay="499"/>
                                          </p:stCondLst>
                                        </p:cTn>
                                        <p:tgtEl>
                                          <p:spTgt spid="11"/>
                                        </p:tgtEl>
                                        <p:attrNameLst>
                                          <p:attrName>style.visibility</p:attrName>
                                        </p:attrNameLst>
                                      </p:cBhvr>
                                      <p:to>
                                        <p:strVal val="hidden"/>
                                      </p:to>
                                    </p:set>
                                  </p:childTnLst>
                                </p:cTn>
                              </p:par>
                              <p:par>
                                <p:cTn id="20" presetID="27" presetClass="entr" presetSubtype="0" fill="hold" grpId="0" nodeType="withEffect">
                                  <p:stCondLst>
                                    <p:cond delay="0"/>
                                  </p:stCondLst>
                                  <p:iterate type="lt">
                                    <p:tmPct val="50000"/>
                                  </p:iterate>
                                  <p:childTnLst>
                                    <p:set>
                                      <p:cBhvr>
                                        <p:cTn id="21" dur="1" fill="hold">
                                          <p:stCondLst>
                                            <p:cond delay="0"/>
                                          </p:stCondLst>
                                        </p:cTn>
                                        <p:tgtEl>
                                          <p:spTgt spid="381955"/>
                                        </p:tgtEl>
                                        <p:attrNameLst>
                                          <p:attrName>style.visibility</p:attrName>
                                        </p:attrNameLst>
                                      </p:cBhvr>
                                      <p:to>
                                        <p:strVal val="visible"/>
                                      </p:to>
                                    </p:set>
                                    <p:anim calcmode="discrete" valueType="clr">
                                      <p:cBhvr override="childStyle">
                                        <p:cTn id="22" dur="80"/>
                                        <p:tgtEl>
                                          <p:spTgt spid="381955"/>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381955"/>
                                        </p:tgtEl>
                                        <p:attrNameLst>
                                          <p:attrName>fillcolor</p:attrName>
                                        </p:attrNameLst>
                                      </p:cBhvr>
                                      <p:tavLst>
                                        <p:tav tm="0">
                                          <p:val>
                                            <p:clrVal>
                                              <a:schemeClr val="accent2"/>
                                            </p:clrVal>
                                          </p:val>
                                        </p:tav>
                                        <p:tav tm="50000">
                                          <p:val>
                                            <p:clrVal>
                                              <a:schemeClr val="hlink"/>
                                            </p:clrVal>
                                          </p:val>
                                        </p:tav>
                                      </p:tavLst>
                                    </p:anim>
                                    <p:set>
                                      <p:cBhvr>
                                        <p:cTn id="24" dur="80"/>
                                        <p:tgtEl>
                                          <p:spTgt spid="381955"/>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24" presetClass="entr" presetSubtype="0" fill="hold" nodeType="clickEffect">
                                  <p:stCondLst>
                                    <p:cond delay="0"/>
                                  </p:stCondLst>
                                  <p:childTnLst>
                                    <p:set>
                                      <p:cBhvr>
                                        <p:cTn id="28" dur="1" fill="hold">
                                          <p:stCondLst>
                                            <p:cond delay="0"/>
                                          </p:stCondLst>
                                        </p:cTn>
                                        <p:tgtEl>
                                          <p:spTgt spid="9"/>
                                        </p:tgtEl>
                                        <p:attrNameLst>
                                          <p:attrName>style.visibility</p:attrName>
                                        </p:attrNameLst>
                                      </p:cBhvr>
                                      <p:to>
                                        <p:strVal val="visible"/>
                                      </p:to>
                                    </p:set>
                                    <p:anim to="" calcmode="lin" valueType="num">
                                      <p:cBhvr>
                                        <p:cTn id="29" dur="1" fill="hold"/>
                                        <p:tgtEl>
                                          <p:spTgt spid="9"/>
                                        </p:tgtEl>
                                        <p:attrNameLst>
                                          <p:attrName/>
                                        </p:attrNameLst>
                                      </p:cBhvr>
                                    </p:anim>
                                  </p:childTnLst>
                                </p:cTn>
                              </p:par>
                            </p:childTnLst>
                          </p:cTn>
                        </p:par>
                      </p:childTnLst>
                    </p:cTn>
                  </p:par>
                  <p:par>
                    <p:cTn id="30" fill="hold">
                      <p:stCondLst>
                        <p:cond delay="indefinite"/>
                      </p:stCondLst>
                      <p:childTnLst>
                        <p:par>
                          <p:cTn id="31" fill="hold">
                            <p:stCondLst>
                              <p:cond delay="0"/>
                            </p:stCondLst>
                            <p:childTnLst>
                              <p:par>
                                <p:cTn id="32" presetID="5" presetClass="exit" presetSubtype="10" fill="hold" nodeType="clickEffect">
                                  <p:stCondLst>
                                    <p:cond delay="0"/>
                                  </p:stCondLst>
                                  <p:childTnLst>
                                    <p:animEffect transition="out" filter="checkerboard(across)">
                                      <p:cBhvr>
                                        <p:cTn id="33" dur="500"/>
                                        <p:tgtEl>
                                          <p:spTgt spid="9"/>
                                        </p:tgtEl>
                                      </p:cBhvr>
                                    </p:animEffect>
                                    <p:set>
                                      <p:cBhvr>
                                        <p:cTn id="34" dur="1" fill="hold">
                                          <p:stCondLst>
                                            <p:cond delay="499"/>
                                          </p:stCondLst>
                                        </p:cTn>
                                        <p:tgtEl>
                                          <p:spTgt spid="9"/>
                                        </p:tgtEl>
                                        <p:attrNameLst>
                                          <p:attrName>style.visibility</p:attrName>
                                        </p:attrNameLst>
                                      </p:cBhvr>
                                      <p:to>
                                        <p:strVal val="hidden"/>
                                      </p:to>
                                    </p:set>
                                  </p:childTnLst>
                                </p:cTn>
                              </p:par>
                              <p:par>
                                <p:cTn id="35" presetID="5" presetClass="exit" presetSubtype="10" fill="hold" grpId="1" nodeType="withEffect">
                                  <p:stCondLst>
                                    <p:cond delay="0"/>
                                  </p:stCondLst>
                                  <p:iterate type="lt">
                                    <p:tmPct val="0"/>
                                  </p:iterate>
                                  <p:childTnLst>
                                    <p:animEffect transition="out" filter="checkerboard(across)">
                                      <p:cBhvr>
                                        <p:cTn id="36" dur="500"/>
                                        <p:tgtEl>
                                          <p:spTgt spid="381955"/>
                                        </p:tgtEl>
                                      </p:cBhvr>
                                    </p:animEffect>
                                    <p:set>
                                      <p:cBhvr>
                                        <p:cTn id="37" dur="1" fill="hold">
                                          <p:stCondLst>
                                            <p:cond delay="499"/>
                                          </p:stCondLst>
                                        </p:cTn>
                                        <p:tgtEl>
                                          <p:spTgt spid="381955"/>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81956"/>
                                        </p:tgtEl>
                                        <p:attrNameLst>
                                          <p:attrName>style.visibility</p:attrName>
                                        </p:attrNameLst>
                                      </p:cBhvr>
                                      <p:to>
                                        <p:strVal val="visible"/>
                                      </p:to>
                                    </p:set>
                                    <p:animEffect transition="in" filter="wipe(left)">
                                      <p:cBhvr>
                                        <p:cTn id="42" dur="500"/>
                                        <p:tgtEl>
                                          <p:spTgt spid="3819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381955" grpId="0" animBg="1"/>
      <p:bldP spid="381955" grpId="1" animBg="1"/>
      <p:bldP spid="38195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8600" y="3048000"/>
            <a:ext cx="8686800" cy="2209800"/>
          </a:xfrm>
        </p:spPr>
        <p:style>
          <a:lnRef idx="3">
            <a:schemeClr val="lt1"/>
          </a:lnRef>
          <a:fillRef idx="1">
            <a:schemeClr val="accent3"/>
          </a:fillRef>
          <a:effectRef idx="1">
            <a:schemeClr val="accent3"/>
          </a:effectRef>
          <a:fontRef idx="minor">
            <a:schemeClr val="lt1"/>
          </a:fontRef>
        </p:style>
        <p:txBody>
          <a:bodyPr/>
          <a:lstStyle/>
          <a:p>
            <a:r>
              <a:rPr lang="en-US" smtClean="0">
                <a:solidFill>
                  <a:schemeClr val="accent1"/>
                </a:solidFill>
              </a:rPr>
              <a:t>BÀI 9</a:t>
            </a:r>
            <a:br>
              <a:rPr lang="en-US" smtClean="0">
                <a:solidFill>
                  <a:schemeClr val="accent1"/>
                </a:solidFill>
              </a:rPr>
            </a:br>
            <a:r>
              <a:rPr lang="en-US" smtClean="0">
                <a:solidFill>
                  <a:schemeClr val="accent1"/>
                </a:solidFill>
              </a:rPr>
              <a:t>LÀM VIỆC VỚI DÃY SỐ</a:t>
            </a:r>
            <a:br>
              <a:rPr lang="en-US" smtClean="0">
                <a:solidFill>
                  <a:schemeClr val="accent1"/>
                </a:solidFill>
              </a:rPr>
            </a:br>
            <a:r>
              <a:rPr lang="en-US" smtClean="0">
                <a:solidFill>
                  <a:schemeClr val="accent1"/>
                </a:solidFill>
              </a:rPr>
              <a:t>(2 Tiết) </a:t>
            </a:r>
            <a:endParaRPr lang="en-US"/>
          </a:p>
        </p:txBody>
      </p:sp>
      <p:sp>
        <p:nvSpPr>
          <p:cNvPr id="6" name="Text Box 8"/>
          <p:cNvSpPr txBox="1">
            <a:spLocks noChangeArrowheads="1"/>
          </p:cNvSpPr>
          <p:nvPr/>
        </p:nvSpPr>
        <p:spPr bwMode="auto">
          <a:xfrm>
            <a:off x="0" y="5226170"/>
            <a:ext cx="9144000" cy="584775"/>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wrap="square">
            <a:spAutoFit/>
          </a:bodyPr>
          <a:lstStyle/>
          <a:p>
            <a:pPr algn="r"/>
            <a:r>
              <a:rPr lang="en-US" altLang="en-US" sz="3200" b="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Giáo viên: </a:t>
            </a:r>
            <a:r>
              <a:rPr lang="en-US" altLang="en-US" sz="3200" b="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Đặng Thị Kiều</a:t>
            </a:r>
            <a:endParaRPr lang="en-US" altLang="en-US" sz="3200" b="1" i="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pic>
        <p:nvPicPr>
          <p:cNvPr id="7" name="Picture 2" descr="E:\pictures\icon\Twitter-Icon.png"/>
          <p:cNvPicPr>
            <a:picLocks noChangeAspect="1" noChangeArrowheads="1"/>
          </p:cNvPicPr>
          <p:nvPr/>
        </p:nvPicPr>
        <p:blipFill>
          <a:blip r:embed="rId3" cstate="print"/>
          <a:srcRect/>
          <a:stretch>
            <a:fillRect/>
          </a:stretch>
        </p:blipFill>
        <p:spPr bwMode="auto">
          <a:xfrm rot="20753841">
            <a:off x="385175" y="5415752"/>
            <a:ext cx="1110008" cy="111000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subTnLst>
                                    <p:audio>
                                      <p:cMediaNode>
                                        <p:cTn display="0" masterRel="sameClick">
                                          <p:stCondLst>
                                            <p:cond evt="begin" delay="0">
                                              <p:tn val="5"/>
                                            </p:cond>
                                          </p:stCondLst>
                                          <p:endCondLst>
                                            <p:cond evt="onStopAudio" delay="0">
                                              <p:tgtEl>
                                                <p:sldTgt/>
                                              </p:tgtEl>
                                            </p:cond>
                                          </p:endCondLst>
                                        </p:cTn>
                                        <p:tgtEl>
                                          <p:sndTgt r:embed="rId2" name="applause.wav"/>
                                        </p:tgtEl>
                                      </p:cMediaNode>
                                    </p:audio>
                                  </p:sub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0" name="Rectangle 14"/>
          <p:cNvSpPr>
            <a:spLocks noGrp="1" noChangeArrowheads="1"/>
          </p:cNvSpPr>
          <p:nvPr>
            <p:ph type="title"/>
          </p:nvPr>
        </p:nvSpPr>
        <p:spPr/>
        <p:txBody>
          <a:bodyPr/>
          <a:lstStyle/>
          <a:p>
            <a:pPr algn="ctr"/>
            <a:r>
              <a:rPr lang="en-US" smtClean="0">
                <a:solidFill>
                  <a:srgbClr val="FF0000"/>
                </a:solidFill>
                <a:latin typeface="Times New Roman" pitchFamily="18" charset="0"/>
                <a:cs typeface="Times New Roman" pitchFamily="18" charset="0"/>
              </a:rPr>
              <a:t>Nội Dung Bài Học</a:t>
            </a:r>
            <a:endParaRPr lang="en-US">
              <a:solidFill>
                <a:srgbClr val="FF0000"/>
              </a:solidFill>
              <a:latin typeface="Times New Roman" pitchFamily="18" charset="0"/>
              <a:cs typeface="Times New Roman" pitchFamily="18" charset="0"/>
            </a:endParaRPr>
          </a:p>
        </p:txBody>
      </p:sp>
      <p:grpSp>
        <p:nvGrpSpPr>
          <p:cNvPr id="2" name="Group 34"/>
          <p:cNvGrpSpPr/>
          <p:nvPr/>
        </p:nvGrpSpPr>
        <p:grpSpPr>
          <a:xfrm>
            <a:off x="304800" y="1988585"/>
            <a:ext cx="8381999" cy="3878813"/>
            <a:chOff x="762001" y="1988585"/>
            <a:chExt cx="7696198" cy="3878813"/>
          </a:xfrm>
        </p:grpSpPr>
        <p:grpSp>
          <p:nvGrpSpPr>
            <p:cNvPr id="3" name="Group 28"/>
            <p:cNvGrpSpPr/>
            <p:nvPr/>
          </p:nvGrpSpPr>
          <p:grpSpPr>
            <a:xfrm>
              <a:off x="762001" y="2953776"/>
              <a:ext cx="7696198" cy="2913622"/>
              <a:chOff x="1790699" y="2776537"/>
              <a:chExt cx="5869324" cy="2405063"/>
            </a:xfrm>
          </p:grpSpPr>
          <p:grpSp>
            <p:nvGrpSpPr>
              <p:cNvPr id="4" name="Group 2"/>
              <p:cNvGrpSpPr>
                <a:grpSpLocks/>
              </p:cNvGrpSpPr>
              <p:nvPr/>
            </p:nvGrpSpPr>
            <p:grpSpPr bwMode="auto">
              <a:xfrm>
                <a:off x="2128838" y="4557712"/>
                <a:ext cx="5414962" cy="531813"/>
                <a:chOff x="1341" y="1723"/>
                <a:chExt cx="3104" cy="335"/>
              </a:xfrm>
            </p:grpSpPr>
            <p:sp>
              <p:nvSpPr>
                <p:cNvPr id="9219" name="AutoShape 3"/>
                <p:cNvSpPr>
                  <a:spLocks noChangeArrowheads="1"/>
                </p:cNvSpPr>
                <p:nvPr/>
              </p:nvSpPr>
              <p:spPr bwMode="gray">
                <a:xfrm>
                  <a:off x="1341" y="1723"/>
                  <a:ext cx="3104" cy="335"/>
                </a:xfrm>
                <a:prstGeom prst="roundRect">
                  <a:avLst>
                    <a:gd name="adj" fmla="val 16667"/>
                  </a:avLst>
                </a:prstGeom>
                <a:solidFill>
                  <a:schemeClr val="folHlink"/>
                </a:solidFill>
                <a:ln w="28575" algn="ctr">
                  <a:solidFill>
                    <a:srgbClr val="FFFFFF"/>
                  </a:solidFill>
                  <a:round/>
                  <a:headEnd/>
                  <a:tailEnd/>
                </a:ln>
                <a:effectLst>
                  <a:outerShdw dist="71842" dir="2700000" algn="ctr" rotWithShape="0">
                    <a:schemeClr val="bg2">
                      <a:alpha val="50000"/>
                    </a:schemeClr>
                  </a:outerShdw>
                </a:effectLst>
              </p:spPr>
              <p:txBody>
                <a:bodyPr wrap="none" anchor="ctr"/>
                <a:lstStyle/>
                <a:p>
                  <a:endParaRPr lang="en-US">
                    <a:latin typeface="Times New Roman" pitchFamily="18" charset="0"/>
                    <a:cs typeface="Times New Roman" pitchFamily="18" charset="0"/>
                  </a:endParaRPr>
                </a:p>
              </p:txBody>
            </p:sp>
            <p:sp>
              <p:nvSpPr>
                <p:cNvPr id="9220" name="AutoShape 4"/>
                <p:cNvSpPr>
                  <a:spLocks noChangeArrowheads="1"/>
                </p:cNvSpPr>
                <p:nvPr/>
              </p:nvSpPr>
              <p:spPr bwMode="gray">
                <a:xfrm>
                  <a:off x="1366" y="1735"/>
                  <a:ext cx="3068" cy="148"/>
                </a:xfrm>
                <a:prstGeom prst="roundRect">
                  <a:avLst>
                    <a:gd name="adj" fmla="val 31505"/>
                  </a:avLst>
                </a:prstGeom>
                <a:gradFill rotWithShape="1">
                  <a:gsLst>
                    <a:gs pos="0">
                      <a:srgbClr val="FFFFFF">
                        <a:alpha val="70000"/>
                      </a:srgbClr>
                    </a:gs>
                    <a:gs pos="100000">
                      <a:schemeClr val="folHlink">
                        <a:alpha val="70000"/>
                      </a:schemeClr>
                    </a:gs>
                  </a:gsLst>
                  <a:lin ang="5400000" scaled="1"/>
                </a:gradFill>
                <a:ln w="9525" algn="ctr">
                  <a:noFill/>
                  <a:round/>
                  <a:headEnd/>
                  <a:tailEnd/>
                </a:ln>
                <a:effectLst/>
              </p:spPr>
              <p:txBody>
                <a:bodyPr wrap="none" anchor="ctr"/>
                <a:lstStyle/>
                <a:p>
                  <a:endParaRPr lang="en-US">
                    <a:latin typeface="Times New Roman" pitchFamily="18" charset="0"/>
                    <a:cs typeface="Times New Roman" pitchFamily="18" charset="0"/>
                  </a:endParaRPr>
                </a:p>
              </p:txBody>
            </p:sp>
          </p:grpSp>
          <p:sp>
            <p:nvSpPr>
              <p:cNvPr id="9221" name="Text Box 5"/>
              <p:cNvSpPr txBox="1">
                <a:spLocks noChangeArrowheads="1"/>
              </p:cNvSpPr>
              <p:nvPr/>
            </p:nvSpPr>
            <p:spPr bwMode="black">
              <a:xfrm>
                <a:off x="2547938" y="4643437"/>
                <a:ext cx="4521772" cy="431894"/>
              </a:xfrm>
              <a:prstGeom prst="rect">
                <a:avLst/>
              </a:prstGeom>
              <a:noFill/>
              <a:ln w="9525" algn="ctr">
                <a:noFill/>
                <a:miter lim="800000"/>
                <a:headEnd/>
                <a:tailEnd/>
              </a:ln>
              <a:effectLst>
                <a:outerShdw dist="17961" dir="2700000" algn="ctr" rotWithShape="0">
                  <a:srgbClr val="000000">
                    <a:alpha val="50000"/>
                  </a:srgbClr>
                </a:outerShdw>
              </a:effectLst>
            </p:spPr>
            <p:txBody>
              <a:bodyPr wrap="square">
                <a:spAutoFit/>
              </a:bodyPr>
              <a:lstStyle/>
              <a:p>
                <a:pPr eaLnBrk="0" hangingPunct="0"/>
                <a:r>
                  <a:rPr lang="en-US" sz="2800" b="1" smtClean="0">
                    <a:latin typeface="Times New Roman" pitchFamily="18" charset="0"/>
                    <a:cs typeface="Times New Roman" pitchFamily="18" charset="0"/>
                  </a:rPr>
                  <a:t>Vận dụng</a:t>
                </a:r>
                <a:endParaRPr lang="en-US" sz="2800" b="1">
                  <a:latin typeface="Times New Roman" pitchFamily="18" charset="0"/>
                  <a:cs typeface="Times New Roman" pitchFamily="18" charset="0"/>
                </a:endParaRPr>
              </a:p>
            </p:txBody>
          </p:sp>
          <p:grpSp>
            <p:nvGrpSpPr>
              <p:cNvPr id="5" name="Group 6"/>
              <p:cNvGrpSpPr>
                <a:grpSpLocks/>
              </p:cNvGrpSpPr>
              <p:nvPr/>
            </p:nvGrpSpPr>
            <p:grpSpPr bwMode="auto">
              <a:xfrm>
                <a:off x="2128838" y="3700462"/>
                <a:ext cx="5414962" cy="531813"/>
                <a:chOff x="1341" y="1723"/>
                <a:chExt cx="3104" cy="335"/>
              </a:xfrm>
            </p:grpSpPr>
            <p:sp>
              <p:nvSpPr>
                <p:cNvPr id="9223" name="AutoShape 7"/>
                <p:cNvSpPr>
                  <a:spLocks noChangeArrowheads="1"/>
                </p:cNvSpPr>
                <p:nvPr/>
              </p:nvSpPr>
              <p:spPr bwMode="gray">
                <a:xfrm>
                  <a:off x="1341" y="1723"/>
                  <a:ext cx="3104" cy="335"/>
                </a:xfrm>
                <a:prstGeom prst="roundRect">
                  <a:avLst>
                    <a:gd name="adj" fmla="val 16667"/>
                  </a:avLst>
                </a:prstGeom>
                <a:solidFill>
                  <a:schemeClr val="accent1"/>
                </a:solidFill>
                <a:ln w="28575" algn="ctr">
                  <a:solidFill>
                    <a:srgbClr val="FFFFFF"/>
                  </a:solidFill>
                  <a:round/>
                  <a:headEnd/>
                  <a:tailEnd/>
                </a:ln>
                <a:effectLst>
                  <a:outerShdw dist="71842" dir="2700000" algn="ctr" rotWithShape="0">
                    <a:schemeClr val="bg2">
                      <a:alpha val="50000"/>
                    </a:schemeClr>
                  </a:outerShdw>
                </a:effectLst>
              </p:spPr>
              <p:txBody>
                <a:bodyPr wrap="none" anchor="ctr"/>
                <a:lstStyle/>
                <a:p>
                  <a:endParaRPr lang="en-US">
                    <a:latin typeface="Times New Roman" pitchFamily="18" charset="0"/>
                    <a:cs typeface="Times New Roman" pitchFamily="18" charset="0"/>
                  </a:endParaRPr>
                </a:p>
              </p:txBody>
            </p:sp>
            <p:sp>
              <p:nvSpPr>
                <p:cNvPr id="9224" name="AutoShape 8"/>
                <p:cNvSpPr>
                  <a:spLocks noChangeArrowheads="1"/>
                </p:cNvSpPr>
                <p:nvPr/>
              </p:nvSpPr>
              <p:spPr bwMode="gray">
                <a:xfrm>
                  <a:off x="1366" y="1735"/>
                  <a:ext cx="3068" cy="148"/>
                </a:xfrm>
                <a:prstGeom prst="roundRect">
                  <a:avLst>
                    <a:gd name="adj" fmla="val 31505"/>
                  </a:avLst>
                </a:prstGeom>
                <a:gradFill rotWithShape="1">
                  <a:gsLst>
                    <a:gs pos="0">
                      <a:srgbClr val="FFFFFF">
                        <a:alpha val="70000"/>
                      </a:srgbClr>
                    </a:gs>
                    <a:gs pos="100000">
                      <a:schemeClr val="accent1">
                        <a:alpha val="70000"/>
                      </a:schemeClr>
                    </a:gs>
                  </a:gsLst>
                  <a:lin ang="5400000" scaled="1"/>
                </a:gradFill>
                <a:ln w="9525" algn="ctr">
                  <a:noFill/>
                  <a:round/>
                  <a:headEnd/>
                  <a:tailEnd/>
                </a:ln>
                <a:effectLst/>
              </p:spPr>
              <p:txBody>
                <a:bodyPr wrap="none" anchor="ctr"/>
                <a:lstStyle/>
                <a:p>
                  <a:endParaRPr lang="en-US">
                    <a:latin typeface="Times New Roman" pitchFamily="18" charset="0"/>
                    <a:cs typeface="Times New Roman" pitchFamily="18" charset="0"/>
                  </a:endParaRPr>
                </a:p>
              </p:txBody>
            </p:sp>
          </p:grpSp>
          <p:sp>
            <p:nvSpPr>
              <p:cNvPr id="9225" name="Text Box 9"/>
              <p:cNvSpPr txBox="1">
                <a:spLocks noChangeArrowheads="1"/>
              </p:cNvSpPr>
              <p:nvPr/>
            </p:nvSpPr>
            <p:spPr bwMode="black">
              <a:xfrm>
                <a:off x="2547937" y="3786189"/>
                <a:ext cx="5112086" cy="431894"/>
              </a:xfrm>
              <a:prstGeom prst="rect">
                <a:avLst/>
              </a:prstGeom>
              <a:noFill/>
              <a:ln w="9525" algn="ctr">
                <a:noFill/>
                <a:miter lim="800000"/>
                <a:headEnd/>
                <a:tailEnd/>
              </a:ln>
              <a:effectLst>
                <a:outerShdw dist="17961" dir="2700000" algn="ctr" rotWithShape="0">
                  <a:srgbClr val="000000">
                    <a:alpha val="50000"/>
                  </a:srgbClr>
                </a:outerShdw>
              </a:effectLst>
            </p:spPr>
            <p:txBody>
              <a:bodyPr wrap="square">
                <a:spAutoFit/>
              </a:bodyPr>
              <a:lstStyle/>
              <a:p>
                <a:pPr eaLnBrk="0" hangingPunct="0"/>
                <a:r>
                  <a:rPr lang="en-US" sz="2800" b="1" smtClean="0">
                    <a:latin typeface="Times New Roman" pitchFamily="18" charset="0"/>
                    <a:cs typeface="Times New Roman" pitchFamily="18" charset="0"/>
                  </a:rPr>
                  <a:t>Tìm giá trị lớn nhất và nhỏ nhất của dãy số</a:t>
                </a:r>
                <a:endParaRPr lang="en-US" sz="2800" b="1">
                  <a:latin typeface="Times New Roman" pitchFamily="18" charset="0"/>
                  <a:cs typeface="Times New Roman" pitchFamily="18" charset="0"/>
                </a:endParaRPr>
              </a:p>
            </p:txBody>
          </p:sp>
          <p:grpSp>
            <p:nvGrpSpPr>
              <p:cNvPr id="6" name="Group 10"/>
              <p:cNvGrpSpPr>
                <a:grpSpLocks/>
              </p:cNvGrpSpPr>
              <p:nvPr/>
            </p:nvGrpSpPr>
            <p:grpSpPr bwMode="auto">
              <a:xfrm>
                <a:off x="2128838" y="2862262"/>
                <a:ext cx="5414962" cy="531813"/>
                <a:chOff x="1341" y="1723"/>
                <a:chExt cx="3104" cy="335"/>
              </a:xfrm>
            </p:grpSpPr>
            <p:sp>
              <p:nvSpPr>
                <p:cNvPr id="9227" name="AutoShape 11"/>
                <p:cNvSpPr>
                  <a:spLocks noChangeArrowheads="1"/>
                </p:cNvSpPr>
                <p:nvPr/>
              </p:nvSpPr>
              <p:spPr bwMode="gray">
                <a:xfrm>
                  <a:off x="1341" y="1723"/>
                  <a:ext cx="3104" cy="335"/>
                </a:xfrm>
                <a:prstGeom prst="roundRect">
                  <a:avLst>
                    <a:gd name="adj" fmla="val 16667"/>
                  </a:avLst>
                </a:prstGeom>
                <a:solidFill>
                  <a:schemeClr val="accent2"/>
                </a:solidFill>
                <a:ln w="28575" algn="ctr">
                  <a:solidFill>
                    <a:srgbClr val="FFFFFF"/>
                  </a:solidFill>
                  <a:round/>
                  <a:headEnd/>
                  <a:tailEnd/>
                </a:ln>
                <a:effectLst>
                  <a:outerShdw dist="71842" dir="2700000" algn="ctr" rotWithShape="0">
                    <a:schemeClr val="bg2">
                      <a:alpha val="50000"/>
                    </a:schemeClr>
                  </a:outerShdw>
                </a:effectLst>
              </p:spPr>
              <p:txBody>
                <a:bodyPr wrap="none" anchor="ctr"/>
                <a:lstStyle/>
                <a:p>
                  <a:endParaRPr lang="en-US">
                    <a:latin typeface="Times New Roman" pitchFamily="18" charset="0"/>
                    <a:cs typeface="Times New Roman" pitchFamily="18" charset="0"/>
                  </a:endParaRPr>
                </a:p>
              </p:txBody>
            </p:sp>
            <p:sp>
              <p:nvSpPr>
                <p:cNvPr id="9228" name="AutoShape 12"/>
                <p:cNvSpPr>
                  <a:spLocks noChangeArrowheads="1"/>
                </p:cNvSpPr>
                <p:nvPr/>
              </p:nvSpPr>
              <p:spPr bwMode="gray">
                <a:xfrm>
                  <a:off x="1366" y="1735"/>
                  <a:ext cx="3068" cy="148"/>
                </a:xfrm>
                <a:prstGeom prst="roundRect">
                  <a:avLst>
                    <a:gd name="adj" fmla="val 31505"/>
                  </a:avLst>
                </a:prstGeom>
                <a:gradFill rotWithShape="1">
                  <a:gsLst>
                    <a:gs pos="0">
                      <a:srgbClr val="FFFFFF">
                        <a:alpha val="70000"/>
                      </a:srgbClr>
                    </a:gs>
                    <a:gs pos="100000">
                      <a:schemeClr val="accent2">
                        <a:alpha val="70000"/>
                      </a:schemeClr>
                    </a:gs>
                  </a:gsLst>
                  <a:lin ang="5400000" scaled="1"/>
                </a:gradFill>
                <a:ln w="9525" algn="ctr">
                  <a:noFill/>
                  <a:round/>
                  <a:headEnd/>
                  <a:tailEnd/>
                </a:ln>
                <a:effectLst/>
              </p:spPr>
              <p:txBody>
                <a:bodyPr wrap="none" anchor="ctr"/>
                <a:lstStyle/>
                <a:p>
                  <a:endParaRPr lang="en-US">
                    <a:latin typeface="Times New Roman" pitchFamily="18" charset="0"/>
                    <a:cs typeface="Times New Roman" pitchFamily="18" charset="0"/>
                  </a:endParaRPr>
                </a:p>
              </p:txBody>
            </p:sp>
          </p:grpSp>
          <p:sp>
            <p:nvSpPr>
              <p:cNvPr id="9229" name="Text Box 13"/>
              <p:cNvSpPr txBox="1">
                <a:spLocks noChangeArrowheads="1"/>
              </p:cNvSpPr>
              <p:nvPr/>
            </p:nvSpPr>
            <p:spPr bwMode="black">
              <a:xfrm>
                <a:off x="2547938" y="2947987"/>
                <a:ext cx="4987556" cy="431894"/>
              </a:xfrm>
              <a:prstGeom prst="rect">
                <a:avLst/>
              </a:prstGeom>
              <a:noFill/>
              <a:ln w="9525" algn="ctr">
                <a:noFill/>
                <a:miter lim="800000"/>
                <a:headEnd/>
                <a:tailEnd/>
              </a:ln>
              <a:effectLst>
                <a:outerShdw dist="17961" dir="2700000" algn="ctr" rotWithShape="0">
                  <a:srgbClr val="000000">
                    <a:alpha val="50000"/>
                  </a:srgbClr>
                </a:outerShdw>
              </a:effectLst>
            </p:spPr>
            <p:txBody>
              <a:bodyPr wrap="square">
                <a:spAutoFit/>
              </a:bodyPr>
              <a:lstStyle/>
              <a:p>
                <a:pPr eaLnBrk="0" hangingPunct="0"/>
                <a:r>
                  <a:rPr lang="en-US" sz="2800" b="1" smtClean="0">
                    <a:latin typeface="Times New Roman" pitchFamily="18" charset="0"/>
                    <a:cs typeface="Times New Roman" pitchFamily="18" charset="0"/>
                  </a:rPr>
                  <a:t>Ví dụ về biến mảng</a:t>
                </a:r>
                <a:endParaRPr lang="en-US" sz="2800" b="1">
                  <a:latin typeface="Times New Roman" pitchFamily="18" charset="0"/>
                  <a:cs typeface="Times New Roman" pitchFamily="18" charset="0"/>
                </a:endParaRPr>
              </a:p>
            </p:txBody>
          </p:sp>
          <p:sp>
            <p:nvSpPr>
              <p:cNvPr id="9232" name="AutoShape 16"/>
              <p:cNvSpPr>
                <a:spLocks noChangeArrowheads="1"/>
              </p:cNvSpPr>
              <p:nvPr/>
            </p:nvSpPr>
            <p:spPr bwMode="gray">
              <a:xfrm>
                <a:off x="1792287" y="2776537"/>
                <a:ext cx="753629" cy="685800"/>
              </a:xfrm>
              <a:prstGeom prst="diamond">
                <a:avLst/>
              </a:prstGeom>
              <a:solidFill>
                <a:schemeClr val="accent2"/>
              </a:solidFill>
              <a:ln w="25400" algn="ctr">
                <a:solidFill>
                  <a:schemeClr val="bg1"/>
                </a:solidFill>
                <a:miter lim="800000"/>
                <a:headEnd/>
                <a:tailEnd/>
              </a:ln>
              <a:effectLst>
                <a:outerShdw dist="76200" algn="ctr" rotWithShape="0">
                  <a:schemeClr val="bg2">
                    <a:alpha val="50000"/>
                  </a:schemeClr>
                </a:outerShdw>
              </a:effectLst>
            </p:spPr>
            <p:txBody>
              <a:bodyPr wrap="none" anchor="ctr"/>
              <a:lstStyle/>
              <a:p>
                <a:endParaRPr lang="en-US">
                  <a:latin typeface="Times New Roman" pitchFamily="18" charset="0"/>
                  <a:cs typeface="Times New Roman" pitchFamily="18" charset="0"/>
                </a:endParaRPr>
              </a:p>
            </p:txBody>
          </p:sp>
          <p:sp>
            <p:nvSpPr>
              <p:cNvPr id="9233" name="Text Box 17"/>
              <p:cNvSpPr txBox="1">
                <a:spLocks noChangeArrowheads="1"/>
              </p:cNvSpPr>
              <p:nvPr/>
            </p:nvSpPr>
            <p:spPr bwMode="gray">
              <a:xfrm>
                <a:off x="1946275" y="2874962"/>
                <a:ext cx="389026" cy="381083"/>
              </a:xfrm>
              <a:prstGeom prst="rect">
                <a:avLst/>
              </a:prstGeom>
              <a:noFill/>
              <a:ln w="9525" algn="ctr">
                <a:noFill/>
                <a:miter lim="800000"/>
                <a:headEnd/>
                <a:tailEnd/>
              </a:ln>
              <a:effectLst/>
            </p:spPr>
            <p:txBody>
              <a:bodyPr wrap="square">
                <a:spAutoFit/>
              </a:bodyPr>
              <a:lstStyle/>
              <a:p>
                <a:pPr algn="ctr" eaLnBrk="0" hangingPunct="0"/>
                <a:r>
                  <a:rPr lang="en-US" sz="2400" b="1">
                    <a:latin typeface="Times New Roman" pitchFamily="18" charset="0"/>
                    <a:cs typeface="Times New Roman" pitchFamily="18" charset="0"/>
                  </a:rPr>
                  <a:t>2</a:t>
                </a:r>
              </a:p>
            </p:txBody>
          </p:sp>
          <p:sp>
            <p:nvSpPr>
              <p:cNvPr id="9234" name="AutoShape 18"/>
              <p:cNvSpPr>
                <a:spLocks noChangeArrowheads="1"/>
              </p:cNvSpPr>
              <p:nvPr/>
            </p:nvSpPr>
            <p:spPr bwMode="gray">
              <a:xfrm>
                <a:off x="1792286" y="3614738"/>
                <a:ext cx="753629" cy="685800"/>
              </a:xfrm>
              <a:prstGeom prst="diamond">
                <a:avLst/>
              </a:prstGeom>
              <a:solidFill>
                <a:schemeClr val="accent1"/>
              </a:solidFill>
              <a:ln w="25400" algn="ctr">
                <a:solidFill>
                  <a:schemeClr val="bg1"/>
                </a:solidFill>
                <a:miter lim="800000"/>
                <a:headEnd/>
                <a:tailEnd/>
              </a:ln>
              <a:effectLst>
                <a:outerShdw dist="76200" algn="ctr" rotWithShape="0">
                  <a:schemeClr val="bg2">
                    <a:alpha val="50000"/>
                  </a:schemeClr>
                </a:outerShdw>
              </a:effectLst>
            </p:spPr>
            <p:txBody>
              <a:bodyPr wrap="none" anchor="ctr"/>
              <a:lstStyle/>
              <a:p>
                <a:endParaRPr lang="en-US">
                  <a:latin typeface="Times New Roman" pitchFamily="18" charset="0"/>
                  <a:cs typeface="Times New Roman" pitchFamily="18" charset="0"/>
                </a:endParaRPr>
              </a:p>
            </p:txBody>
          </p:sp>
          <p:sp>
            <p:nvSpPr>
              <p:cNvPr id="9235" name="Text Box 19"/>
              <p:cNvSpPr txBox="1">
                <a:spLocks noChangeArrowheads="1"/>
              </p:cNvSpPr>
              <p:nvPr/>
            </p:nvSpPr>
            <p:spPr bwMode="gray">
              <a:xfrm>
                <a:off x="1946275" y="3713162"/>
                <a:ext cx="389026" cy="381083"/>
              </a:xfrm>
              <a:prstGeom prst="rect">
                <a:avLst/>
              </a:prstGeom>
              <a:noFill/>
              <a:ln w="9525" algn="ctr">
                <a:noFill/>
                <a:miter lim="800000"/>
                <a:headEnd/>
                <a:tailEnd/>
              </a:ln>
              <a:effectLst/>
            </p:spPr>
            <p:txBody>
              <a:bodyPr wrap="square">
                <a:spAutoFit/>
              </a:bodyPr>
              <a:lstStyle/>
              <a:p>
                <a:pPr algn="ctr" eaLnBrk="0" hangingPunct="0"/>
                <a:r>
                  <a:rPr lang="en-US" sz="2400" b="1">
                    <a:latin typeface="Times New Roman" pitchFamily="18" charset="0"/>
                    <a:cs typeface="Times New Roman" pitchFamily="18" charset="0"/>
                  </a:rPr>
                  <a:t>3</a:t>
                </a:r>
              </a:p>
            </p:txBody>
          </p:sp>
          <p:sp>
            <p:nvSpPr>
              <p:cNvPr id="9236" name="AutoShape 20"/>
              <p:cNvSpPr>
                <a:spLocks noChangeArrowheads="1"/>
              </p:cNvSpPr>
              <p:nvPr/>
            </p:nvSpPr>
            <p:spPr bwMode="gray">
              <a:xfrm>
                <a:off x="1790699" y="4495800"/>
                <a:ext cx="753629" cy="685800"/>
              </a:xfrm>
              <a:prstGeom prst="diamond">
                <a:avLst/>
              </a:prstGeom>
              <a:solidFill>
                <a:schemeClr val="folHlink"/>
              </a:solidFill>
              <a:ln w="25400" algn="ctr">
                <a:solidFill>
                  <a:schemeClr val="bg1"/>
                </a:solidFill>
                <a:miter lim="800000"/>
                <a:headEnd/>
                <a:tailEnd/>
              </a:ln>
              <a:effectLst>
                <a:outerShdw dist="76200" algn="ctr" rotWithShape="0">
                  <a:schemeClr val="bg2">
                    <a:alpha val="50000"/>
                  </a:schemeClr>
                </a:outerShdw>
              </a:effectLst>
            </p:spPr>
            <p:txBody>
              <a:bodyPr wrap="none" anchor="ctr"/>
              <a:lstStyle/>
              <a:p>
                <a:endParaRPr lang="en-US">
                  <a:latin typeface="Times New Roman" pitchFamily="18" charset="0"/>
                  <a:cs typeface="Times New Roman" pitchFamily="18" charset="0"/>
                </a:endParaRPr>
              </a:p>
            </p:txBody>
          </p:sp>
          <p:sp>
            <p:nvSpPr>
              <p:cNvPr id="9237" name="Text Box 21"/>
              <p:cNvSpPr txBox="1">
                <a:spLocks noChangeArrowheads="1"/>
              </p:cNvSpPr>
              <p:nvPr/>
            </p:nvSpPr>
            <p:spPr bwMode="gray">
              <a:xfrm>
                <a:off x="1944687" y="4594225"/>
                <a:ext cx="389025" cy="381083"/>
              </a:xfrm>
              <a:prstGeom prst="rect">
                <a:avLst/>
              </a:prstGeom>
              <a:noFill/>
              <a:ln w="9525" algn="ctr">
                <a:noFill/>
                <a:miter lim="800000"/>
                <a:headEnd/>
                <a:tailEnd/>
              </a:ln>
              <a:effectLst/>
            </p:spPr>
            <p:txBody>
              <a:bodyPr wrap="square">
                <a:spAutoFit/>
              </a:bodyPr>
              <a:lstStyle/>
              <a:p>
                <a:pPr algn="ctr" eaLnBrk="0" hangingPunct="0"/>
                <a:r>
                  <a:rPr lang="en-US" sz="2400" b="1">
                    <a:latin typeface="Times New Roman" pitchFamily="18" charset="0"/>
                    <a:cs typeface="Times New Roman" pitchFamily="18" charset="0"/>
                  </a:rPr>
                  <a:t>4</a:t>
                </a:r>
              </a:p>
            </p:txBody>
          </p:sp>
        </p:grpSp>
        <p:sp>
          <p:nvSpPr>
            <p:cNvPr id="30" name="AutoShape 23"/>
            <p:cNvSpPr>
              <a:spLocks noChangeArrowheads="1"/>
            </p:cNvSpPr>
            <p:nvPr/>
          </p:nvSpPr>
          <p:spPr bwMode="gray">
            <a:xfrm>
              <a:off x="1205387" y="2094361"/>
              <a:ext cx="7100413" cy="644266"/>
            </a:xfrm>
            <a:prstGeom prst="roundRect">
              <a:avLst>
                <a:gd name="adj" fmla="val 16667"/>
              </a:avLst>
            </a:prstGeom>
            <a:solidFill>
              <a:schemeClr val="hlink"/>
            </a:solidFill>
            <a:ln w="28575" algn="ctr">
              <a:solidFill>
                <a:srgbClr val="FFFFFF"/>
              </a:solidFill>
              <a:round/>
              <a:headEnd/>
              <a:tailEnd/>
            </a:ln>
            <a:effectLst>
              <a:outerShdw dist="71842" dir="2700000" algn="ctr" rotWithShape="0">
                <a:schemeClr val="bg2">
                  <a:alpha val="50000"/>
                </a:schemeClr>
              </a:outerShdw>
            </a:effectLst>
          </p:spPr>
          <p:txBody>
            <a:bodyPr wrap="none" anchor="ctr"/>
            <a:lstStyle/>
            <a:p>
              <a:endParaRPr lang="en-US">
                <a:latin typeface="Times New Roman" pitchFamily="18" charset="0"/>
                <a:cs typeface="Times New Roman" pitchFamily="18" charset="0"/>
              </a:endParaRPr>
            </a:p>
          </p:txBody>
        </p:sp>
        <p:sp>
          <p:nvSpPr>
            <p:cNvPr id="31" name="AutoShape 24"/>
            <p:cNvSpPr>
              <a:spLocks noChangeArrowheads="1"/>
            </p:cNvSpPr>
            <p:nvPr/>
          </p:nvSpPr>
          <p:spPr bwMode="gray">
            <a:xfrm>
              <a:off x="1262575" y="2117439"/>
              <a:ext cx="7018063" cy="284631"/>
            </a:xfrm>
            <a:prstGeom prst="roundRect">
              <a:avLst>
                <a:gd name="adj" fmla="val 31505"/>
              </a:avLst>
            </a:prstGeom>
            <a:gradFill rotWithShape="1">
              <a:gsLst>
                <a:gs pos="0">
                  <a:srgbClr val="FFFFFF">
                    <a:alpha val="70000"/>
                  </a:srgbClr>
                </a:gs>
                <a:gs pos="100000">
                  <a:schemeClr val="hlink">
                    <a:alpha val="70000"/>
                  </a:schemeClr>
                </a:gs>
              </a:gsLst>
              <a:lin ang="5400000" scaled="1"/>
            </a:gradFill>
            <a:ln w="9525" algn="ctr">
              <a:noFill/>
              <a:round/>
              <a:headEnd/>
              <a:tailEnd/>
            </a:ln>
            <a:effectLst/>
          </p:spPr>
          <p:txBody>
            <a:bodyPr wrap="none" anchor="ctr"/>
            <a:lstStyle/>
            <a:p>
              <a:endParaRPr lang="en-US">
                <a:latin typeface="Times New Roman" pitchFamily="18" charset="0"/>
                <a:cs typeface="Times New Roman" pitchFamily="18" charset="0"/>
              </a:endParaRPr>
            </a:p>
          </p:txBody>
        </p:sp>
        <p:sp>
          <p:nvSpPr>
            <p:cNvPr id="32" name="Text Box 25"/>
            <p:cNvSpPr txBox="1">
              <a:spLocks noChangeArrowheads="1"/>
            </p:cNvSpPr>
            <p:nvPr/>
          </p:nvSpPr>
          <p:spPr bwMode="black">
            <a:xfrm>
              <a:off x="1754936" y="2133600"/>
              <a:ext cx="5929210" cy="523220"/>
            </a:xfrm>
            <a:prstGeom prst="rect">
              <a:avLst/>
            </a:prstGeom>
            <a:noFill/>
            <a:ln w="9525" algn="ctr">
              <a:noFill/>
              <a:miter lim="800000"/>
              <a:headEnd/>
              <a:tailEnd/>
            </a:ln>
            <a:effectLst>
              <a:outerShdw dist="17961" dir="2700000" algn="ctr" rotWithShape="0">
                <a:srgbClr val="000000">
                  <a:alpha val="50000"/>
                </a:srgbClr>
              </a:outerShdw>
            </a:effectLst>
          </p:spPr>
          <p:txBody>
            <a:bodyPr wrap="square">
              <a:spAutoFit/>
            </a:bodyPr>
            <a:lstStyle/>
            <a:p>
              <a:pPr eaLnBrk="0" hangingPunct="0"/>
              <a:r>
                <a:rPr lang="en-US" sz="2800" b="1" smtClean="0">
                  <a:latin typeface="Times New Roman" pitchFamily="18" charset="0"/>
                  <a:cs typeface="Times New Roman" pitchFamily="18" charset="0"/>
                </a:rPr>
                <a:t>Dãy số và biến mảng</a:t>
              </a:r>
              <a:endParaRPr lang="en-US" sz="2800" b="1">
                <a:latin typeface="Times New Roman" pitchFamily="18" charset="0"/>
                <a:cs typeface="Times New Roman" pitchFamily="18" charset="0"/>
              </a:endParaRPr>
            </a:p>
          </p:txBody>
        </p:sp>
        <p:sp>
          <p:nvSpPr>
            <p:cNvPr id="33" name="AutoShape 26"/>
            <p:cNvSpPr>
              <a:spLocks noChangeArrowheads="1"/>
            </p:cNvSpPr>
            <p:nvPr/>
          </p:nvSpPr>
          <p:spPr bwMode="gray">
            <a:xfrm>
              <a:off x="764082" y="1988585"/>
              <a:ext cx="988202" cy="830815"/>
            </a:xfrm>
            <a:prstGeom prst="diamond">
              <a:avLst/>
            </a:prstGeom>
            <a:solidFill>
              <a:schemeClr val="hlink"/>
            </a:solidFill>
            <a:ln w="25400" algn="ctr">
              <a:solidFill>
                <a:schemeClr val="bg1"/>
              </a:solidFill>
              <a:miter lim="800000"/>
              <a:headEnd/>
              <a:tailEnd/>
            </a:ln>
            <a:effectLst>
              <a:outerShdw dist="76200" algn="ctr" rotWithShape="0">
                <a:schemeClr val="bg2">
                  <a:alpha val="50000"/>
                </a:schemeClr>
              </a:outerShdw>
            </a:effectLst>
          </p:spPr>
          <p:txBody>
            <a:bodyPr wrap="none" anchor="ctr"/>
            <a:lstStyle/>
            <a:p>
              <a:endParaRPr lang="en-US">
                <a:latin typeface="Times New Roman" pitchFamily="18" charset="0"/>
                <a:cs typeface="Times New Roman" pitchFamily="18" charset="0"/>
              </a:endParaRPr>
            </a:p>
          </p:txBody>
        </p:sp>
        <p:sp>
          <p:nvSpPr>
            <p:cNvPr id="34" name="Text Box 27"/>
            <p:cNvSpPr txBox="1">
              <a:spLocks noChangeArrowheads="1"/>
            </p:cNvSpPr>
            <p:nvPr/>
          </p:nvSpPr>
          <p:spPr bwMode="gray">
            <a:xfrm>
              <a:off x="966000" y="2107822"/>
              <a:ext cx="510113" cy="461664"/>
            </a:xfrm>
            <a:prstGeom prst="rect">
              <a:avLst/>
            </a:prstGeom>
            <a:noFill/>
            <a:ln w="9525" algn="ctr">
              <a:noFill/>
              <a:miter lim="800000"/>
              <a:headEnd/>
              <a:tailEnd/>
            </a:ln>
            <a:effectLst/>
          </p:spPr>
          <p:txBody>
            <a:bodyPr wrap="square">
              <a:spAutoFit/>
            </a:bodyPr>
            <a:lstStyle/>
            <a:p>
              <a:pPr algn="ctr" eaLnBrk="0" hangingPunct="0"/>
              <a:r>
                <a:rPr lang="en-US" sz="2400" b="1">
                  <a:latin typeface="Times New Roman" pitchFamily="18" charset="0"/>
                  <a:cs typeface="Times New Roman" pitchFamily="18" charset="0"/>
                </a:rPr>
                <a:t>1</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230"/>
                                        </p:tgtEl>
                                        <p:attrNameLst>
                                          <p:attrName>style.visibility</p:attrName>
                                        </p:attrNameLst>
                                      </p:cBhvr>
                                      <p:to>
                                        <p:strVal val="visible"/>
                                      </p:to>
                                    </p:set>
                                    <p:animEffect transition="in" filter="diamond(in)">
                                      <p:cBhvr>
                                        <p:cTn id="7" dur="1000"/>
                                        <p:tgtEl>
                                          <p:spTgt spid="9230"/>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amond(in)">
                                      <p:cBhvr>
                                        <p:cTn id="12" dur="1000"/>
                                        <p:tgtEl>
                                          <p:spTgt spid="2"/>
                                        </p:tgtEl>
                                      </p:cBhvr>
                                    </p:animEffect>
                                  </p:childTnLst>
                                  <p:subTnLst>
                                    <p:audio>
                                      <p:cMediaNode>
                                        <p:cTn display="0" masterRel="sameClick">
                                          <p:stCondLst>
                                            <p:cond evt="begin" delay="0">
                                              <p:tn val="10"/>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3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228600" y="304800"/>
            <a:ext cx="7541718" cy="830815"/>
            <a:chOff x="228600" y="312185"/>
            <a:chExt cx="7541718" cy="830815"/>
          </a:xfrm>
        </p:grpSpPr>
        <p:sp>
          <p:nvSpPr>
            <p:cNvPr id="6" name="AutoShape 23"/>
            <p:cNvSpPr>
              <a:spLocks noChangeArrowheads="1"/>
            </p:cNvSpPr>
            <p:nvPr/>
          </p:nvSpPr>
          <p:spPr bwMode="gray">
            <a:xfrm>
              <a:off x="669905" y="417961"/>
              <a:ext cx="7100413" cy="644266"/>
            </a:xfrm>
            <a:prstGeom prst="roundRect">
              <a:avLst>
                <a:gd name="adj" fmla="val 16667"/>
              </a:avLst>
            </a:prstGeom>
            <a:solidFill>
              <a:schemeClr val="hlink"/>
            </a:solidFill>
            <a:ln w="28575" algn="ctr">
              <a:solidFill>
                <a:srgbClr val="FFFFFF"/>
              </a:solidFill>
              <a:round/>
              <a:headEnd/>
              <a:tailEnd/>
            </a:ln>
            <a:effectLst>
              <a:outerShdw dist="71842" dir="2700000" algn="ctr" rotWithShape="0">
                <a:schemeClr val="bg2">
                  <a:alpha val="50000"/>
                </a:schemeClr>
              </a:outerShdw>
            </a:effectLst>
          </p:spPr>
          <p:txBody>
            <a:bodyPr wrap="none" anchor="ctr"/>
            <a:lstStyle/>
            <a:p>
              <a:endParaRPr lang="en-US">
                <a:latin typeface="Times New Roman" pitchFamily="18" charset="0"/>
                <a:cs typeface="Times New Roman" pitchFamily="18" charset="0"/>
              </a:endParaRPr>
            </a:p>
          </p:txBody>
        </p:sp>
        <p:sp>
          <p:nvSpPr>
            <p:cNvPr id="7" name="AutoShape 24"/>
            <p:cNvSpPr>
              <a:spLocks noChangeArrowheads="1"/>
            </p:cNvSpPr>
            <p:nvPr/>
          </p:nvSpPr>
          <p:spPr bwMode="gray">
            <a:xfrm>
              <a:off x="727093" y="441039"/>
              <a:ext cx="7018063" cy="284631"/>
            </a:xfrm>
            <a:prstGeom prst="roundRect">
              <a:avLst>
                <a:gd name="adj" fmla="val 31505"/>
              </a:avLst>
            </a:prstGeom>
            <a:gradFill rotWithShape="1">
              <a:gsLst>
                <a:gs pos="0">
                  <a:srgbClr val="FFFFFF">
                    <a:alpha val="70000"/>
                  </a:srgbClr>
                </a:gs>
                <a:gs pos="100000">
                  <a:schemeClr val="hlink">
                    <a:alpha val="70000"/>
                  </a:schemeClr>
                </a:gs>
              </a:gsLst>
              <a:lin ang="5400000" scaled="1"/>
            </a:gradFill>
            <a:ln w="9525" algn="ctr">
              <a:noFill/>
              <a:round/>
              <a:headEnd/>
              <a:tailEnd/>
            </a:ln>
            <a:effectLst/>
          </p:spPr>
          <p:txBody>
            <a:bodyPr wrap="none" anchor="ctr"/>
            <a:lstStyle/>
            <a:p>
              <a:endParaRPr lang="en-US">
                <a:latin typeface="Times New Roman" pitchFamily="18" charset="0"/>
                <a:cs typeface="Times New Roman" pitchFamily="18" charset="0"/>
              </a:endParaRPr>
            </a:p>
          </p:txBody>
        </p:sp>
        <p:sp>
          <p:nvSpPr>
            <p:cNvPr id="8" name="Text Box 25"/>
            <p:cNvSpPr txBox="1">
              <a:spLocks noChangeArrowheads="1"/>
            </p:cNvSpPr>
            <p:nvPr/>
          </p:nvSpPr>
          <p:spPr bwMode="black">
            <a:xfrm>
              <a:off x="1462190" y="366299"/>
              <a:ext cx="5929210" cy="707886"/>
            </a:xfrm>
            <a:prstGeom prst="rect">
              <a:avLst/>
            </a:prstGeom>
            <a:noFill/>
            <a:ln w="9525" algn="ctr">
              <a:noFill/>
              <a:miter lim="800000"/>
              <a:headEnd/>
              <a:tailEnd/>
            </a:ln>
            <a:effectLst>
              <a:outerShdw dist="17961" dir="2700000" algn="ctr" rotWithShape="0">
                <a:srgbClr val="000000">
                  <a:alpha val="50000"/>
                </a:srgbClr>
              </a:outerShdw>
            </a:effectLst>
          </p:spPr>
          <p:txBody>
            <a:bodyPr wrap="square">
              <a:spAutoFit/>
            </a:bodyPr>
            <a:lstStyle/>
            <a:p>
              <a:pPr eaLnBrk="0" hangingPunct="0"/>
              <a:r>
                <a:rPr lang="en-US" sz="4000" b="1" smtClean="0">
                  <a:latin typeface="Times New Roman" pitchFamily="18" charset="0"/>
                  <a:cs typeface="Times New Roman" pitchFamily="18" charset="0"/>
                </a:rPr>
                <a:t>Dãy số và biến mảng</a:t>
              </a:r>
              <a:endParaRPr lang="en-US" sz="4000" b="1">
                <a:latin typeface="Times New Roman" pitchFamily="18" charset="0"/>
                <a:cs typeface="Times New Roman" pitchFamily="18" charset="0"/>
              </a:endParaRPr>
            </a:p>
          </p:txBody>
        </p:sp>
        <p:sp>
          <p:nvSpPr>
            <p:cNvPr id="9" name="AutoShape 26"/>
            <p:cNvSpPr>
              <a:spLocks noChangeArrowheads="1"/>
            </p:cNvSpPr>
            <p:nvPr/>
          </p:nvSpPr>
          <p:spPr bwMode="gray">
            <a:xfrm>
              <a:off x="228600" y="312185"/>
              <a:ext cx="988202" cy="830815"/>
            </a:xfrm>
            <a:prstGeom prst="diamond">
              <a:avLst/>
            </a:prstGeom>
            <a:solidFill>
              <a:schemeClr val="hlink"/>
            </a:solidFill>
            <a:ln w="25400" algn="ctr">
              <a:solidFill>
                <a:schemeClr val="bg1"/>
              </a:solidFill>
              <a:miter lim="800000"/>
              <a:headEnd/>
              <a:tailEnd/>
            </a:ln>
            <a:effectLst>
              <a:outerShdw dist="76200" algn="ctr" rotWithShape="0">
                <a:schemeClr val="bg2">
                  <a:alpha val="50000"/>
                </a:schemeClr>
              </a:outerShdw>
            </a:effectLst>
          </p:spPr>
          <p:txBody>
            <a:bodyPr wrap="none" anchor="ctr"/>
            <a:lstStyle/>
            <a:p>
              <a:endParaRPr lang="en-US">
                <a:latin typeface="Times New Roman" pitchFamily="18" charset="0"/>
                <a:cs typeface="Times New Roman" pitchFamily="18" charset="0"/>
              </a:endParaRPr>
            </a:p>
          </p:txBody>
        </p:sp>
        <p:sp>
          <p:nvSpPr>
            <p:cNvPr id="10" name="Text Box 27"/>
            <p:cNvSpPr txBox="1">
              <a:spLocks noChangeArrowheads="1"/>
            </p:cNvSpPr>
            <p:nvPr/>
          </p:nvSpPr>
          <p:spPr bwMode="gray">
            <a:xfrm>
              <a:off x="430518" y="431422"/>
              <a:ext cx="510113" cy="461664"/>
            </a:xfrm>
            <a:prstGeom prst="rect">
              <a:avLst/>
            </a:prstGeom>
            <a:noFill/>
            <a:ln w="9525" algn="ctr">
              <a:noFill/>
              <a:miter lim="800000"/>
              <a:headEnd/>
              <a:tailEnd/>
            </a:ln>
            <a:effectLst/>
          </p:spPr>
          <p:txBody>
            <a:bodyPr wrap="square">
              <a:spAutoFit/>
            </a:bodyPr>
            <a:lstStyle/>
            <a:p>
              <a:pPr algn="ctr" eaLnBrk="0" hangingPunct="0"/>
              <a:r>
                <a:rPr lang="en-US" sz="2400" b="1">
                  <a:latin typeface="Times New Roman" pitchFamily="18" charset="0"/>
                  <a:cs typeface="Times New Roman" pitchFamily="18" charset="0"/>
                </a:rPr>
                <a:t>1</a:t>
              </a:r>
            </a:p>
          </p:txBody>
        </p:sp>
      </p:grpSp>
      <p:grpSp>
        <p:nvGrpSpPr>
          <p:cNvPr id="11" name="Group 10"/>
          <p:cNvGrpSpPr/>
          <p:nvPr/>
        </p:nvGrpSpPr>
        <p:grpSpPr>
          <a:xfrm>
            <a:off x="228600" y="1295400"/>
            <a:ext cx="8229600" cy="3124199"/>
            <a:chOff x="1206500" y="4927718"/>
            <a:chExt cx="6688138" cy="2405827"/>
          </a:xfrm>
        </p:grpSpPr>
        <p:sp>
          <p:nvSpPr>
            <p:cNvPr id="12" name="AutoShape 7"/>
            <p:cNvSpPr>
              <a:spLocks noChangeArrowheads="1"/>
            </p:cNvSpPr>
            <p:nvPr/>
          </p:nvSpPr>
          <p:spPr bwMode="gray">
            <a:xfrm>
              <a:off x="1277938" y="5248275"/>
              <a:ext cx="6616700" cy="2085270"/>
            </a:xfrm>
            <a:prstGeom prst="roundRect">
              <a:avLst>
                <a:gd name="adj" fmla="val 16667"/>
              </a:avLst>
            </a:prstGeom>
            <a:solidFill>
              <a:schemeClr val="accent1">
                <a:alpha val="30000"/>
              </a:schemeClr>
            </a:solidFill>
            <a:ln w="9525">
              <a:noFill/>
              <a:round/>
              <a:headEnd/>
              <a:tailEnd/>
            </a:ln>
            <a:effectLst/>
          </p:spPr>
          <p:txBody>
            <a:bodyPr wrap="none" anchor="ctr"/>
            <a:lstStyle/>
            <a:p>
              <a:endParaRPr lang="en-US" sz="2000">
                <a:latin typeface="Times New Roman" pitchFamily="18" charset="0"/>
                <a:cs typeface="Times New Roman" pitchFamily="18" charset="0"/>
              </a:endParaRPr>
            </a:p>
          </p:txBody>
        </p:sp>
        <p:grpSp>
          <p:nvGrpSpPr>
            <p:cNvPr id="13" name="Group 18"/>
            <p:cNvGrpSpPr>
              <a:grpSpLocks/>
            </p:cNvGrpSpPr>
            <p:nvPr/>
          </p:nvGrpSpPr>
          <p:grpSpPr bwMode="auto">
            <a:xfrm>
              <a:off x="1206500" y="4927930"/>
              <a:ext cx="3319463" cy="518782"/>
              <a:chOff x="720" y="1252"/>
              <a:chExt cx="4058" cy="620"/>
            </a:xfrm>
          </p:grpSpPr>
          <p:sp>
            <p:nvSpPr>
              <p:cNvPr id="16" name="AutoShape 19"/>
              <p:cNvSpPr>
                <a:spLocks noChangeArrowheads="1"/>
              </p:cNvSpPr>
              <p:nvPr/>
            </p:nvSpPr>
            <p:spPr bwMode="gray">
              <a:xfrm>
                <a:off x="720" y="1252"/>
                <a:ext cx="4058" cy="620"/>
              </a:xfrm>
              <a:prstGeom prst="roundRect">
                <a:avLst>
                  <a:gd name="adj" fmla="val 17509"/>
                </a:avLst>
              </a:prstGeom>
              <a:gradFill rotWithShape="1">
                <a:gsLst>
                  <a:gs pos="0">
                    <a:schemeClr val="accent1"/>
                  </a:gs>
                  <a:gs pos="50000">
                    <a:schemeClr val="accent1">
                      <a:gamma/>
                      <a:shade val="92157"/>
                      <a:invGamma/>
                    </a:schemeClr>
                  </a:gs>
                  <a:gs pos="100000">
                    <a:schemeClr val="accent1"/>
                  </a:gs>
                </a:gsLst>
                <a:lin ang="5400000" scaled="1"/>
              </a:gradFill>
              <a:ln w="9525">
                <a:noFill/>
                <a:round/>
                <a:headEnd/>
                <a:tailEnd/>
              </a:ln>
              <a:effectLst/>
            </p:spPr>
            <p:txBody>
              <a:bodyPr wrap="none" anchor="ctr"/>
              <a:lstStyle/>
              <a:p>
                <a:endParaRPr lang="en-US" sz="2000">
                  <a:latin typeface="Times New Roman" pitchFamily="18" charset="0"/>
                  <a:cs typeface="Times New Roman" pitchFamily="18" charset="0"/>
                </a:endParaRPr>
              </a:p>
            </p:txBody>
          </p:sp>
          <p:grpSp>
            <p:nvGrpSpPr>
              <p:cNvPr id="17" name="Group 20"/>
              <p:cNvGrpSpPr>
                <a:grpSpLocks/>
              </p:cNvGrpSpPr>
              <p:nvPr/>
            </p:nvGrpSpPr>
            <p:grpSpPr bwMode="auto">
              <a:xfrm>
                <a:off x="730" y="1252"/>
                <a:ext cx="4043" cy="599"/>
                <a:chOff x="744" y="1252"/>
                <a:chExt cx="3988" cy="599"/>
              </a:xfrm>
            </p:grpSpPr>
            <p:sp>
              <p:nvSpPr>
                <p:cNvPr id="18" name="AutoShape 21"/>
                <p:cNvSpPr>
                  <a:spLocks noChangeArrowheads="1"/>
                </p:cNvSpPr>
                <p:nvPr/>
              </p:nvSpPr>
              <p:spPr bwMode="gray">
                <a:xfrm>
                  <a:off x="744" y="1736"/>
                  <a:ext cx="3988" cy="115"/>
                </a:xfrm>
                <a:prstGeom prst="roundRect">
                  <a:avLst>
                    <a:gd name="adj" fmla="val 50000"/>
                  </a:avLst>
                </a:prstGeom>
                <a:gradFill rotWithShape="1">
                  <a:gsLst>
                    <a:gs pos="0">
                      <a:schemeClr val="accent1">
                        <a:alpha val="0"/>
                      </a:schemeClr>
                    </a:gs>
                    <a:gs pos="100000">
                      <a:schemeClr val="accent1">
                        <a:gamma/>
                        <a:tint val="20000"/>
                        <a:invGamma/>
                      </a:schemeClr>
                    </a:gs>
                  </a:gsLst>
                  <a:lin ang="5400000" scaled="1"/>
                </a:gradFill>
                <a:ln w="9525">
                  <a:noFill/>
                  <a:round/>
                  <a:headEnd/>
                  <a:tailEnd/>
                </a:ln>
                <a:effectLst/>
              </p:spPr>
              <p:txBody>
                <a:bodyPr wrap="none" anchor="ctr"/>
                <a:lstStyle/>
                <a:p>
                  <a:endParaRPr lang="en-US" sz="2000">
                    <a:latin typeface="Times New Roman" pitchFamily="18" charset="0"/>
                    <a:cs typeface="Times New Roman" pitchFamily="18" charset="0"/>
                  </a:endParaRPr>
                </a:p>
              </p:txBody>
            </p:sp>
            <p:sp>
              <p:nvSpPr>
                <p:cNvPr id="19" name="AutoShape 22"/>
                <p:cNvSpPr>
                  <a:spLocks noChangeArrowheads="1"/>
                </p:cNvSpPr>
                <p:nvPr/>
              </p:nvSpPr>
              <p:spPr bwMode="gray">
                <a:xfrm>
                  <a:off x="744" y="1252"/>
                  <a:ext cx="3988" cy="115"/>
                </a:xfrm>
                <a:prstGeom prst="roundRect">
                  <a:avLst>
                    <a:gd name="adj" fmla="val 50000"/>
                  </a:avLst>
                </a:prstGeom>
                <a:gradFill rotWithShape="1">
                  <a:gsLst>
                    <a:gs pos="0">
                      <a:schemeClr val="accent1">
                        <a:gamma/>
                        <a:tint val="22353"/>
                        <a:invGamma/>
                      </a:schemeClr>
                    </a:gs>
                    <a:gs pos="100000">
                      <a:schemeClr val="accent1">
                        <a:alpha val="0"/>
                      </a:schemeClr>
                    </a:gs>
                  </a:gsLst>
                  <a:lin ang="5400000" scaled="1"/>
                </a:gradFill>
                <a:ln w="9525">
                  <a:noFill/>
                  <a:round/>
                  <a:headEnd/>
                  <a:tailEnd/>
                </a:ln>
                <a:effectLst/>
              </p:spPr>
              <p:txBody>
                <a:bodyPr wrap="none" anchor="ctr"/>
                <a:lstStyle/>
                <a:p>
                  <a:endParaRPr lang="en-US" sz="2000">
                    <a:latin typeface="Times New Roman" pitchFamily="18" charset="0"/>
                    <a:cs typeface="Times New Roman" pitchFamily="18" charset="0"/>
                  </a:endParaRPr>
                </a:p>
              </p:txBody>
            </p:sp>
          </p:grpSp>
        </p:grpSp>
        <p:sp>
          <p:nvSpPr>
            <p:cNvPr id="14" name="Rectangle 23"/>
            <p:cNvSpPr>
              <a:spLocks noChangeArrowheads="1"/>
            </p:cNvSpPr>
            <p:nvPr/>
          </p:nvSpPr>
          <p:spPr bwMode="gray">
            <a:xfrm>
              <a:off x="1471352" y="4927718"/>
              <a:ext cx="2150309" cy="497715"/>
            </a:xfrm>
            <a:prstGeom prst="rect">
              <a:avLst/>
            </a:prstGeom>
            <a:noFill/>
            <a:ln w="9525">
              <a:noFill/>
              <a:miter lim="800000"/>
              <a:headEnd/>
              <a:tailEnd/>
            </a:ln>
            <a:effectLst/>
          </p:spPr>
          <p:txBody>
            <a:bodyPr wrap="square">
              <a:spAutoFit/>
            </a:bodyPr>
            <a:lstStyle/>
            <a:p>
              <a:pPr algn="ctr">
                <a:spcBef>
                  <a:spcPct val="50000"/>
                </a:spcBef>
                <a:buClr>
                  <a:srgbClr val="1F3F5F"/>
                </a:buClr>
              </a:pPr>
              <a:r>
                <a:rPr lang="en-US" sz="3600" b="1" smtClean="0">
                  <a:solidFill>
                    <a:srgbClr val="FFFF00"/>
                  </a:solidFill>
                  <a:latin typeface="Times New Roman" pitchFamily="18" charset="0"/>
                  <a:cs typeface="Times New Roman" pitchFamily="18" charset="0"/>
                </a:rPr>
                <a:t>Kiểu mảng</a:t>
              </a:r>
              <a:endParaRPr lang="en-US" sz="3600" b="1">
                <a:solidFill>
                  <a:srgbClr val="FFFF00"/>
                </a:solidFill>
                <a:latin typeface="Times New Roman" pitchFamily="18" charset="0"/>
                <a:cs typeface="Times New Roman" pitchFamily="18" charset="0"/>
              </a:endParaRPr>
            </a:p>
          </p:txBody>
        </p:sp>
        <p:sp>
          <p:nvSpPr>
            <p:cNvPr id="15" name="Rectangle 26"/>
            <p:cNvSpPr>
              <a:spLocks noChangeArrowheads="1"/>
            </p:cNvSpPr>
            <p:nvPr/>
          </p:nvSpPr>
          <p:spPr bwMode="auto">
            <a:xfrm>
              <a:off x="1401762" y="5584871"/>
              <a:ext cx="6307095" cy="1587947"/>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square">
              <a:spAutoFit/>
            </a:bodyPr>
            <a:lstStyle/>
            <a:p>
              <a:pPr algn="just" eaLnBrk="1" hangingPunct="1">
                <a:buFont typeface="Wingdings" pitchFamily="2" charset="2"/>
                <a:buChar char="q"/>
              </a:pPr>
              <a:r>
                <a:rPr lang="en-US" sz="3200" smtClean="0">
                  <a:solidFill>
                    <a:srgbClr val="000000"/>
                  </a:solidFill>
                  <a:latin typeface="Times New Roman" pitchFamily="18" charset="0"/>
                  <a:cs typeface="Times New Roman" pitchFamily="18" charset="0"/>
                </a:rPr>
                <a:t> Là một tập hợp </a:t>
              </a:r>
              <a:r>
                <a:rPr lang="en-US" sz="3200" smtClean="0">
                  <a:solidFill>
                    <a:srgbClr val="FF0000"/>
                  </a:solidFill>
                  <a:latin typeface="Times New Roman" pitchFamily="18" charset="0"/>
                  <a:cs typeface="Times New Roman" pitchFamily="18" charset="0"/>
                </a:rPr>
                <a:t>hữu hạn </a:t>
              </a:r>
              <a:r>
                <a:rPr lang="en-US" sz="3200" smtClean="0">
                  <a:solidFill>
                    <a:srgbClr val="000000"/>
                  </a:solidFill>
                  <a:latin typeface="Times New Roman" pitchFamily="18" charset="0"/>
                  <a:cs typeface="Times New Roman" pitchFamily="18" charset="0"/>
                </a:rPr>
                <a:t>các phần tử </a:t>
              </a:r>
              <a:r>
                <a:rPr lang="en-US" sz="3200" smtClean="0">
                  <a:solidFill>
                    <a:srgbClr val="FF0000"/>
                  </a:solidFill>
                  <a:latin typeface="Times New Roman" pitchFamily="18" charset="0"/>
                  <a:cs typeface="Times New Roman" pitchFamily="18" charset="0"/>
                </a:rPr>
                <a:t>có thứ tự</a:t>
              </a:r>
              <a:r>
                <a:rPr lang="en-US" sz="3200" smtClean="0">
                  <a:solidFill>
                    <a:srgbClr val="000000"/>
                  </a:solidFill>
                  <a:latin typeface="Times New Roman" pitchFamily="18" charset="0"/>
                  <a:cs typeface="Times New Roman" pitchFamily="18" charset="0"/>
                </a:rPr>
                <a:t>, có </a:t>
              </a:r>
              <a:r>
                <a:rPr lang="en-US" sz="3200" smtClean="0">
                  <a:solidFill>
                    <a:srgbClr val="002060"/>
                  </a:solidFill>
                  <a:latin typeface="Times New Roman" pitchFamily="18" charset="0"/>
                  <a:cs typeface="Times New Roman" pitchFamily="18" charset="0"/>
                </a:rPr>
                <a:t>cùng kiểu dữ liệu</a:t>
              </a:r>
              <a:r>
                <a:rPr lang="en-US" sz="3200" smtClean="0">
                  <a:solidFill>
                    <a:srgbClr val="000000"/>
                  </a:solidFill>
                  <a:latin typeface="Times New Roman" pitchFamily="18" charset="0"/>
                  <a:cs typeface="Times New Roman" pitchFamily="18" charset="0"/>
                </a:rPr>
                <a:t>.</a:t>
              </a:r>
            </a:p>
            <a:p>
              <a:pPr algn="just" eaLnBrk="1" hangingPunct="1">
                <a:buFont typeface="Wingdings" pitchFamily="2" charset="2"/>
                <a:buChar char="q"/>
              </a:pPr>
              <a:r>
                <a:rPr lang="en-US" sz="3200" smtClean="0">
                  <a:solidFill>
                    <a:srgbClr val="000000"/>
                  </a:solidFill>
                  <a:latin typeface="Times New Roman" pitchFamily="18" charset="0"/>
                  <a:cs typeface="Times New Roman" pitchFamily="18" charset="0"/>
                </a:rPr>
                <a:t> Mảng được đặt tên và mỗi phần tử mang một chỉ số. </a:t>
              </a:r>
              <a:endParaRPr lang="en-US" sz="3200">
                <a:solidFill>
                  <a:srgbClr val="000000"/>
                </a:solidFill>
                <a:latin typeface="Times New Roman" pitchFamily="18" charset="0"/>
                <a:cs typeface="Times New Roman"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slide(fromBottom)">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65" name="Rectangle 17"/>
          <p:cNvSpPr>
            <a:spLocks noChangeArrowheads="1"/>
          </p:cNvSpPr>
          <p:nvPr/>
        </p:nvSpPr>
        <p:spPr bwMode="auto">
          <a:xfrm>
            <a:off x="1600200" y="2438400"/>
            <a:ext cx="7162800" cy="457200"/>
          </a:xfrm>
          <a:prstGeom prst="rect">
            <a:avLst/>
          </a:prstGeom>
          <a:solidFill>
            <a:srgbClr val="FF0000"/>
          </a:solidFill>
          <a:ln w="9525">
            <a:solidFill>
              <a:schemeClr val="tx1"/>
            </a:solidFill>
            <a:miter lim="800000"/>
            <a:headEnd/>
            <a:tailEnd/>
          </a:ln>
          <a:effectLst>
            <a:outerShdw dist="107763" dir="13500000" algn="ctr" rotWithShape="0">
              <a:schemeClr val="bg2">
                <a:alpha val="50000"/>
              </a:schemeClr>
            </a:outerShdw>
          </a:effectLst>
        </p:spPr>
        <p:txBody>
          <a:bodyPr wrap="none" anchor="ctr"/>
          <a:lstStyle/>
          <a:p>
            <a:endParaRPr lang="en-US" b="1">
              <a:latin typeface="Times New Roman" pitchFamily="18" charset="0"/>
              <a:cs typeface="Times New Roman" pitchFamily="18" charset="0"/>
            </a:endParaRPr>
          </a:p>
        </p:txBody>
      </p:sp>
      <p:grpSp>
        <p:nvGrpSpPr>
          <p:cNvPr id="2" name="Group 46"/>
          <p:cNvGrpSpPr>
            <a:grpSpLocks/>
          </p:cNvGrpSpPr>
          <p:nvPr/>
        </p:nvGrpSpPr>
        <p:grpSpPr bwMode="auto">
          <a:xfrm>
            <a:off x="1676400" y="1676400"/>
            <a:ext cx="1066800" cy="762000"/>
            <a:chOff x="864" y="1056"/>
            <a:chExt cx="672" cy="480"/>
          </a:xfrm>
        </p:grpSpPr>
        <p:sp>
          <p:nvSpPr>
            <p:cNvPr id="27666" name="Line 18"/>
            <p:cNvSpPr>
              <a:spLocks noChangeShapeType="1"/>
            </p:cNvSpPr>
            <p:nvPr/>
          </p:nvSpPr>
          <p:spPr bwMode="auto">
            <a:xfrm>
              <a:off x="1200" y="1296"/>
              <a:ext cx="0" cy="240"/>
            </a:xfrm>
            <a:prstGeom prst="line">
              <a:avLst/>
            </a:prstGeom>
            <a:noFill/>
            <a:ln w="57150">
              <a:solidFill>
                <a:schemeClr val="tx1"/>
              </a:solidFill>
              <a:round/>
              <a:headEnd/>
              <a:tailEnd type="triangle" w="med" len="med"/>
            </a:ln>
            <a:effectLst/>
          </p:spPr>
          <p:txBody>
            <a:bodyPr/>
            <a:lstStyle/>
            <a:p>
              <a:endParaRPr lang="en-US">
                <a:latin typeface="Times New Roman" pitchFamily="18" charset="0"/>
                <a:cs typeface="Times New Roman" pitchFamily="18" charset="0"/>
              </a:endParaRPr>
            </a:p>
          </p:txBody>
        </p:sp>
        <p:sp>
          <p:nvSpPr>
            <p:cNvPr id="27667" name="Text Box 19"/>
            <p:cNvSpPr txBox="1">
              <a:spLocks noChangeArrowheads="1"/>
            </p:cNvSpPr>
            <p:nvPr/>
          </p:nvSpPr>
          <p:spPr bwMode="auto">
            <a:xfrm>
              <a:off x="864" y="1056"/>
              <a:ext cx="672" cy="231"/>
            </a:xfrm>
            <a:prstGeom prst="rect">
              <a:avLst/>
            </a:prstGeom>
            <a:noFill/>
            <a:ln w="9525">
              <a:noFill/>
              <a:miter lim="800000"/>
              <a:headEnd/>
              <a:tailEnd/>
            </a:ln>
            <a:effectLst/>
          </p:spPr>
          <p:txBody>
            <a:bodyPr>
              <a:spAutoFit/>
            </a:bodyPr>
            <a:lstStyle/>
            <a:p>
              <a:pPr algn="ctr">
                <a:spcBef>
                  <a:spcPct val="50000"/>
                </a:spcBef>
              </a:pPr>
              <a:r>
                <a:rPr lang="en-US" smtClean="0">
                  <a:latin typeface="Times New Roman" pitchFamily="18" charset="0"/>
                  <a:cs typeface="Times New Roman" pitchFamily="18" charset="0"/>
                </a:rPr>
                <a:t>t2</a:t>
              </a:r>
              <a:endParaRPr lang="en-US">
                <a:latin typeface="Times New Roman" pitchFamily="18" charset="0"/>
                <a:cs typeface="Times New Roman" pitchFamily="18" charset="0"/>
              </a:endParaRPr>
            </a:p>
          </p:txBody>
        </p:sp>
      </p:grpSp>
      <p:grpSp>
        <p:nvGrpSpPr>
          <p:cNvPr id="3" name="Group 23"/>
          <p:cNvGrpSpPr>
            <a:grpSpLocks/>
          </p:cNvGrpSpPr>
          <p:nvPr/>
        </p:nvGrpSpPr>
        <p:grpSpPr bwMode="auto">
          <a:xfrm>
            <a:off x="2514600" y="1676400"/>
            <a:ext cx="1066800" cy="762000"/>
            <a:chOff x="864" y="624"/>
            <a:chExt cx="672" cy="480"/>
          </a:xfrm>
        </p:grpSpPr>
        <p:sp>
          <p:nvSpPr>
            <p:cNvPr id="27672" name="Line 24"/>
            <p:cNvSpPr>
              <a:spLocks noChangeShapeType="1"/>
            </p:cNvSpPr>
            <p:nvPr/>
          </p:nvSpPr>
          <p:spPr bwMode="auto">
            <a:xfrm>
              <a:off x="1200" y="864"/>
              <a:ext cx="0" cy="240"/>
            </a:xfrm>
            <a:prstGeom prst="line">
              <a:avLst/>
            </a:prstGeom>
            <a:noFill/>
            <a:ln w="57150">
              <a:solidFill>
                <a:schemeClr val="tx1"/>
              </a:solidFill>
              <a:round/>
              <a:headEnd/>
              <a:tailEnd type="triangle" w="med" len="med"/>
            </a:ln>
            <a:effectLst/>
          </p:spPr>
          <p:txBody>
            <a:bodyPr/>
            <a:lstStyle/>
            <a:p>
              <a:endParaRPr lang="en-US">
                <a:latin typeface="Times New Roman" pitchFamily="18" charset="0"/>
                <a:cs typeface="Times New Roman" pitchFamily="18" charset="0"/>
              </a:endParaRPr>
            </a:p>
          </p:txBody>
        </p:sp>
        <p:sp>
          <p:nvSpPr>
            <p:cNvPr id="27673" name="Text Box 25"/>
            <p:cNvSpPr txBox="1">
              <a:spLocks noChangeArrowheads="1"/>
            </p:cNvSpPr>
            <p:nvPr/>
          </p:nvSpPr>
          <p:spPr bwMode="auto">
            <a:xfrm>
              <a:off x="864" y="624"/>
              <a:ext cx="672" cy="231"/>
            </a:xfrm>
            <a:prstGeom prst="rect">
              <a:avLst/>
            </a:prstGeom>
            <a:noFill/>
            <a:ln w="9525">
              <a:noFill/>
              <a:miter lim="800000"/>
              <a:headEnd/>
              <a:tailEnd/>
            </a:ln>
            <a:effectLst/>
          </p:spPr>
          <p:txBody>
            <a:bodyPr>
              <a:spAutoFit/>
            </a:bodyPr>
            <a:lstStyle/>
            <a:p>
              <a:pPr algn="ctr">
                <a:spcBef>
                  <a:spcPct val="50000"/>
                </a:spcBef>
              </a:pPr>
              <a:r>
                <a:rPr lang="en-US" smtClean="0">
                  <a:latin typeface="Times New Roman" pitchFamily="18" charset="0"/>
                  <a:cs typeface="Times New Roman" pitchFamily="18" charset="0"/>
                </a:rPr>
                <a:t>t3</a:t>
              </a:r>
              <a:endParaRPr lang="en-US">
                <a:latin typeface="Times New Roman" pitchFamily="18" charset="0"/>
                <a:cs typeface="Times New Roman" pitchFamily="18" charset="0"/>
              </a:endParaRPr>
            </a:p>
          </p:txBody>
        </p:sp>
      </p:grpSp>
      <p:grpSp>
        <p:nvGrpSpPr>
          <p:cNvPr id="4" name="Group 26"/>
          <p:cNvGrpSpPr>
            <a:grpSpLocks/>
          </p:cNvGrpSpPr>
          <p:nvPr/>
        </p:nvGrpSpPr>
        <p:grpSpPr bwMode="auto">
          <a:xfrm>
            <a:off x="3810000" y="1676400"/>
            <a:ext cx="1066800" cy="762000"/>
            <a:chOff x="864" y="624"/>
            <a:chExt cx="672" cy="480"/>
          </a:xfrm>
        </p:grpSpPr>
        <p:sp>
          <p:nvSpPr>
            <p:cNvPr id="27675" name="Line 27"/>
            <p:cNvSpPr>
              <a:spLocks noChangeShapeType="1"/>
            </p:cNvSpPr>
            <p:nvPr/>
          </p:nvSpPr>
          <p:spPr bwMode="auto">
            <a:xfrm>
              <a:off x="1200" y="864"/>
              <a:ext cx="0" cy="240"/>
            </a:xfrm>
            <a:prstGeom prst="line">
              <a:avLst/>
            </a:prstGeom>
            <a:noFill/>
            <a:ln w="57150">
              <a:solidFill>
                <a:schemeClr val="tx1"/>
              </a:solidFill>
              <a:round/>
              <a:headEnd/>
              <a:tailEnd type="triangle" w="med" len="med"/>
            </a:ln>
            <a:effectLst/>
          </p:spPr>
          <p:txBody>
            <a:bodyPr/>
            <a:lstStyle/>
            <a:p>
              <a:endParaRPr lang="en-US">
                <a:latin typeface="Times New Roman" pitchFamily="18" charset="0"/>
                <a:cs typeface="Times New Roman" pitchFamily="18" charset="0"/>
              </a:endParaRPr>
            </a:p>
          </p:txBody>
        </p:sp>
        <p:sp>
          <p:nvSpPr>
            <p:cNvPr id="27676" name="Text Box 28"/>
            <p:cNvSpPr txBox="1">
              <a:spLocks noChangeArrowheads="1"/>
            </p:cNvSpPr>
            <p:nvPr/>
          </p:nvSpPr>
          <p:spPr bwMode="auto">
            <a:xfrm>
              <a:off x="864" y="624"/>
              <a:ext cx="672" cy="231"/>
            </a:xfrm>
            <a:prstGeom prst="rect">
              <a:avLst/>
            </a:prstGeom>
            <a:noFill/>
            <a:ln w="9525">
              <a:noFill/>
              <a:miter lim="800000"/>
              <a:headEnd/>
              <a:tailEnd/>
            </a:ln>
            <a:effectLst/>
          </p:spPr>
          <p:txBody>
            <a:bodyPr>
              <a:spAutoFit/>
            </a:bodyPr>
            <a:lstStyle/>
            <a:p>
              <a:pPr algn="ctr">
                <a:spcBef>
                  <a:spcPct val="50000"/>
                </a:spcBef>
              </a:pPr>
              <a:r>
                <a:rPr lang="en-US" smtClean="0">
                  <a:latin typeface="Times New Roman" pitchFamily="18" charset="0"/>
                  <a:cs typeface="Times New Roman" pitchFamily="18" charset="0"/>
                </a:rPr>
                <a:t>t4</a:t>
              </a:r>
              <a:endParaRPr lang="en-US">
                <a:latin typeface="Times New Roman" pitchFamily="18" charset="0"/>
                <a:cs typeface="Times New Roman" pitchFamily="18" charset="0"/>
              </a:endParaRPr>
            </a:p>
          </p:txBody>
        </p:sp>
      </p:grpSp>
      <p:grpSp>
        <p:nvGrpSpPr>
          <p:cNvPr id="5" name="Group 29"/>
          <p:cNvGrpSpPr>
            <a:grpSpLocks/>
          </p:cNvGrpSpPr>
          <p:nvPr/>
        </p:nvGrpSpPr>
        <p:grpSpPr bwMode="auto">
          <a:xfrm>
            <a:off x="7696200" y="1600200"/>
            <a:ext cx="1066800" cy="762000"/>
            <a:chOff x="864" y="624"/>
            <a:chExt cx="672" cy="480"/>
          </a:xfrm>
        </p:grpSpPr>
        <p:sp>
          <p:nvSpPr>
            <p:cNvPr id="27678" name="Line 30"/>
            <p:cNvSpPr>
              <a:spLocks noChangeShapeType="1"/>
            </p:cNvSpPr>
            <p:nvPr/>
          </p:nvSpPr>
          <p:spPr bwMode="auto">
            <a:xfrm>
              <a:off x="1200" y="864"/>
              <a:ext cx="0" cy="240"/>
            </a:xfrm>
            <a:prstGeom prst="line">
              <a:avLst/>
            </a:prstGeom>
            <a:noFill/>
            <a:ln w="57150">
              <a:solidFill>
                <a:schemeClr val="tx1"/>
              </a:solidFill>
              <a:round/>
              <a:headEnd/>
              <a:tailEnd type="triangle" w="med" len="med"/>
            </a:ln>
            <a:effectLst/>
          </p:spPr>
          <p:txBody>
            <a:bodyPr/>
            <a:lstStyle/>
            <a:p>
              <a:endParaRPr lang="en-US">
                <a:latin typeface="Times New Roman" pitchFamily="18" charset="0"/>
                <a:cs typeface="Times New Roman" pitchFamily="18" charset="0"/>
              </a:endParaRPr>
            </a:p>
          </p:txBody>
        </p:sp>
        <p:sp>
          <p:nvSpPr>
            <p:cNvPr id="27679" name="Text Box 31"/>
            <p:cNvSpPr txBox="1">
              <a:spLocks noChangeArrowheads="1"/>
            </p:cNvSpPr>
            <p:nvPr/>
          </p:nvSpPr>
          <p:spPr bwMode="auto">
            <a:xfrm>
              <a:off x="864" y="624"/>
              <a:ext cx="672" cy="231"/>
            </a:xfrm>
            <a:prstGeom prst="rect">
              <a:avLst/>
            </a:prstGeom>
            <a:noFill/>
            <a:ln w="9525">
              <a:noFill/>
              <a:miter lim="800000"/>
              <a:headEnd/>
              <a:tailEnd/>
            </a:ln>
            <a:effectLst/>
          </p:spPr>
          <p:txBody>
            <a:bodyPr>
              <a:spAutoFit/>
            </a:bodyPr>
            <a:lstStyle/>
            <a:p>
              <a:pPr algn="ctr">
                <a:spcBef>
                  <a:spcPct val="50000"/>
                </a:spcBef>
              </a:pPr>
              <a:r>
                <a:rPr lang="en-US" smtClean="0">
                  <a:latin typeface="Times New Roman" pitchFamily="18" charset="0"/>
                  <a:cs typeface="Times New Roman" pitchFamily="18" charset="0"/>
                </a:rPr>
                <a:t>cn</a:t>
              </a:r>
              <a:endParaRPr lang="en-US">
                <a:latin typeface="Times New Roman" pitchFamily="18" charset="0"/>
                <a:cs typeface="Times New Roman" pitchFamily="18" charset="0"/>
              </a:endParaRPr>
            </a:p>
          </p:txBody>
        </p:sp>
      </p:grpSp>
      <p:sp>
        <p:nvSpPr>
          <p:cNvPr id="27680" name="Text Box 32"/>
          <p:cNvSpPr txBox="1">
            <a:spLocks noChangeArrowheads="1"/>
          </p:cNvSpPr>
          <p:nvPr/>
        </p:nvSpPr>
        <p:spPr bwMode="auto">
          <a:xfrm>
            <a:off x="6172200" y="1676400"/>
            <a:ext cx="533400" cy="366713"/>
          </a:xfrm>
          <a:prstGeom prst="rect">
            <a:avLst/>
          </a:prstGeom>
          <a:noFill/>
          <a:ln w="9525">
            <a:noFill/>
            <a:miter lim="800000"/>
            <a:headEnd/>
            <a:tailEnd/>
          </a:ln>
          <a:effectLst/>
        </p:spPr>
        <p:txBody>
          <a:bodyPr>
            <a:spAutoFit/>
          </a:bodyPr>
          <a:lstStyle/>
          <a:p>
            <a:pPr>
              <a:spcBef>
                <a:spcPct val="50000"/>
              </a:spcBef>
            </a:pPr>
            <a:endParaRPr lang="en-US" b="1">
              <a:latin typeface="Times New Roman" pitchFamily="18" charset="0"/>
              <a:cs typeface="Times New Roman" pitchFamily="18" charset="0"/>
            </a:endParaRPr>
          </a:p>
        </p:txBody>
      </p:sp>
      <p:grpSp>
        <p:nvGrpSpPr>
          <p:cNvPr id="6" name="Group 35"/>
          <p:cNvGrpSpPr>
            <a:grpSpLocks/>
          </p:cNvGrpSpPr>
          <p:nvPr/>
        </p:nvGrpSpPr>
        <p:grpSpPr bwMode="auto">
          <a:xfrm>
            <a:off x="442913" y="2514600"/>
            <a:ext cx="1004887" cy="366713"/>
            <a:chOff x="576" y="2784"/>
            <a:chExt cx="633" cy="231"/>
          </a:xfrm>
        </p:grpSpPr>
        <p:sp>
          <p:nvSpPr>
            <p:cNvPr id="27681" name="Text Box 33"/>
            <p:cNvSpPr txBox="1">
              <a:spLocks noChangeArrowheads="1"/>
            </p:cNvSpPr>
            <p:nvPr/>
          </p:nvSpPr>
          <p:spPr bwMode="auto">
            <a:xfrm>
              <a:off x="576" y="2784"/>
              <a:ext cx="528" cy="231"/>
            </a:xfrm>
            <a:prstGeom prst="rect">
              <a:avLst/>
            </a:prstGeom>
            <a:noFill/>
            <a:ln w="9525">
              <a:noFill/>
              <a:miter lim="800000"/>
              <a:headEnd/>
              <a:tailEnd/>
            </a:ln>
            <a:effectLst/>
          </p:spPr>
          <p:txBody>
            <a:bodyPr>
              <a:spAutoFit/>
            </a:bodyPr>
            <a:lstStyle/>
            <a:p>
              <a:pPr>
                <a:spcBef>
                  <a:spcPct val="50000"/>
                </a:spcBef>
              </a:pPr>
              <a:r>
                <a:rPr lang="en-US" smtClean="0">
                  <a:latin typeface="Times New Roman" pitchFamily="18" charset="0"/>
                  <a:cs typeface="Times New Roman" pitchFamily="18" charset="0"/>
                </a:rPr>
                <a:t>Mảng</a:t>
              </a:r>
              <a:endParaRPr lang="en-US">
                <a:latin typeface="Times New Roman" pitchFamily="18" charset="0"/>
                <a:cs typeface="Times New Roman" pitchFamily="18" charset="0"/>
              </a:endParaRPr>
            </a:p>
          </p:txBody>
        </p:sp>
        <p:sp>
          <p:nvSpPr>
            <p:cNvPr id="27682" name="Line 34"/>
            <p:cNvSpPr>
              <a:spLocks noChangeShapeType="1"/>
            </p:cNvSpPr>
            <p:nvPr/>
          </p:nvSpPr>
          <p:spPr bwMode="auto">
            <a:xfrm>
              <a:off x="1017" y="2919"/>
              <a:ext cx="192" cy="0"/>
            </a:xfrm>
            <a:prstGeom prst="line">
              <a:avLst/>
            </a:prstGeom>
            <a:noFill/>
            <a:ln w="57150">
              <a:solidFill>
                <a:schemeClr val="tx1"/>
              </a:solidFill>
              <a:round/>
              <a:headEnd/>
              <a:tailEnd type="triangle" w="med" len="med"/>
            </a:ln>
            <a:effectLst/>
          </p:spPr>
          <p:txBody>
            <a:bodyPr/>
            <a:lstStyle/>
            <a:p>
              <a:endParaRPr lang="en-US">
                <a:latin typeface="Times New Roman" pitchFamily="18" charset="0"/>
                <a:cs typeface="Times New Roman" pitchFamily="18" charset="0"/>
              </a:endParaRPr>
            </a:p>
          </p:txBody>
        </p:sp>
      </p:grpSp>
      <p:grpSp>
        <p:nvGrpSpPr>
          <p:cNvPr id="7" name="Group 39"/>
          <p:cNvGrpSpPr>
            <a:grpSpLocks/>
          </p:cNvGrpSpPr>
          <p:nvPr/>
        </p:nvGrpSpPr>
        <p:grpSpPr bwMode="auto">
          <a:xfrm>
            <a:off x="381000" y="2971800"/>
            <a:ext cx="1066800" cy="366713"/>
            <a:chOff x="192" y="1872"/>
            <a:chExt cx="672" cy="231"/>
          </a:xfrm>
        </p:grpSpPr>
        <p:sp>
          <p:nvSpPr>
            <p:cNvPr id="27685" name="Text Box 37"/>
            <p:cNvSpPr txBox="1">
              <a:spLocks noChangeArrowheads="1"/>
            </p:cNvSpPr>
            <p:nvPr/>
          </p:nvSpPr>
          <p:spPr bwMode="auto">
            <a:xfrm>
              <a:off x="192" y="1872"/>
              <a:ext cx="528" cy="231"/>
            </a:xfrm>
            <a:prstGeom prst="rect">
              <a:avLst/>
            </a:prstGeom>
            <a:noFill/>
            <a:ln w="9525">
              <a:noFill/>
              <a:miter lim="800000"/>
              <a:headEnd/>
              <a:tailEnd/>
            </a:ln>
            <a:effectLst/>
          </p:spPr>
          <p:txBody>
            <a:bodyPr>
              <a:spAutoFit/>
            </a:bodyPr>
            <a:lstStyle/>
            <a:p>
              <a:pPr>
                <a:spcBef>
                  <a:spcPct val="50000"/>
                </a:spcBef>
              </a:pPr>
              <a:r>
                <a:rPr lang="en-US">
                  <a:latin typeface="Times New Roman" pitchFamily="18" charset="0"/>
                  <a:cs typeface="Times New Roman" pitchFamily="18" charset="0"/>
                </a:rPr>
                <a:t>Chỉ số</a:t>
              </a:r>
            </a:p>
          </p:txBody>
        </p:sp>
        <p:sp>
          <p:nvSpPr>
            <p:cNvPr id="27686" name="Line 38"/>
            <p:cNvSpPr>
              <a:spLocks noChangeShapeType="1"/>
            </p:cNvSpPr>
            <p:nvPr/>
          </p:nvSpPr>
          <p:spPr bwMode="auto">
            <a:xfrm>
              <a:off x="672" y="1989"/>
              <a:ext cx="192" cy="0"/>
            </a:xfrm>
            <a:prstGeom prst="line">
              <a:avLst/>
            </a:prstGeom>
            <a:noFill/>
            <a:ln w="57150">
              <a:solidFill>
                <a:schemeClr val="tx1"/>
              </a:solidFill>
              <a:round/>
              <a:headEnd/>
              <a:tailEnd type="triangle" w="med" len="med"/>
            </a:ln>
            <a:effectLst/>
          </p:spPr>
          <p:txBody>
            <a:bodyPr/>
            <a:lstStyle/>
            <a:p>
              <a:endParaRPr lang="en-US">
                <a:latin typeface="Times New Roman" pitchFamily="18" charset="0"/>
                <a:cs typeface="Times New Roman" pitchFamily="18" charset="0"/>
              </a:endParaRPr>
            </a:p>
          </p:txBody>
        </p:sp>
      </p:grpSp>
      <p:sp>
        <p:nvSpPr>
          <p:cNvPr id="27688" name="Text Box 40"/>
          <p:cNvSpPr txBox="1">
            <a:spLocks noChangeArrowheads="1"/>
          </p:cNvSpPr>
          <p:nvPr/>
        </p:nvSpPr>
        <p:spPr bwMode="auto">
          <a:xfrm>
            <a:off x="1600200" y="3048000"/>
            <a:ext cx="762000" cy="366713"/>
          </a:xfrm>
          <a:prstGeom prst="rect">
            <a:avLst/>
          </a:prstGeom>
          <a:noFill/>
          <a:ln w="9525">
            <a:noFill/>
            <a:miter lim="800000"/>
            <a:headEnd/>
            <a:tailEnd/>
          </a:ln>
          <a:effectLst/>
        </p:spPr>
        <p:txBody>
          <a:bodyPr>
            <a:spAutoFit/>
          </a:bodyPr>
          <a:lstStyle/>
          <a:p>
            <a:pPr algn="ctr">
              <a:spcBef>
                <a:spcPct val="50000"/>
              </a:spcBef>
            </a:pPr>
            <a:r>
              <a:rPr lang="en-US" b="1">
                <a:latin typeface="Times New Roman" pitchFamily="18" charset="0"/>
                <a:cs typeface="Times New Roman" pitchFamily="18" charset="0"/>
              </a:rPr>
              <a:t>1</a:t>
            </a:r>
          </a:p>
        </p:txBody>
      </p:sp>
      <p:sp>
        <p:nvSpPr>
          <p:cNvPr id="27689" name="Text Box 41"/>
          <p:cNvSpPr txBox="1">
            <a:spLocks noChangeArrowheads="1"/>
          </p:cNvSpPr>
          <p:nvPr/>
        </p:nvSpPr>
        <p:spPr bwMode="auto">
          <a:xfrm>
            <a:off x="2667000" y="3048000"/>
            <a:ext cx="762000" cy="366713"/>
          </a:xfrm>
          <a:prstGeom prst="rect">
            <a:avLst/>
          </a:prstGeom>
          <a:noFill/>
          <a:ln w="9525">
            <a:noFill/>
            <a:miter lim="800000"/>
            <a:headEnd/>
            <a:tailEnd/>
          </a:ln>
          <a:effectLst/>
        </p:spPr>
        <p:txBody>
          <a:bodyPr>
            <a:spAutoFit/>
          </a:bodyPr>
          <a:lstStyle/>
          <a:p>
            <a:pPr algn="ctr">
              <a:spcBef>
                <a:spcPct val="50000"/>
              </a:spcBef>
            </a:pPr>
            <a:r>
              <a:rPr lang="en-US" b="1">
                <a:latin typeface="Times New Roman" pitchFamily="18" charset="0"/>
                <a:cs typeface="Times New Roman" pitchFamily="18" charset="0"/>
              </a:rPr>
              <a:t>2</a:t>
            </a:r>
          </a:p>
        </p:txBody>
      </p:sp>
      <p:sp>
        <p:nvSpPr>
          <p:cNvPr id="27690" name="Text Box 42"/>
          <p:cNvSpPr txBox="1">
            <a:spLocks noChangeArrowheads="1"/>
          </p:cNvSpPr>
          <p:nvPr/>
        </p:nvSpPr>
        <p:spPr bwMode="auto">
          <a:xfrm>
            <a:off x="3962400" y="3048000"/>
            <a:ext cx="762000" cy="366713"/>
          </a:xfrm>
          <a:prstGeom prst="rect">
            <a:avLst/>
          </a:prstGeom>
          <a:noFill/>
          <a:ln w="9525">
            <a:noFill/>
            <a:miter lim="800000"/>
            <a:headEnd/>
            <a:tailEnd/>
          </a:ln>
          <a:effectLst/>
        </p:spPr>
        <p:txBody>
          <a:bodyPr>
            <a:spAutoFit/>
          </a:bodyPr>
          <a:lstStyle/>
          <a:p>
            <a:pPr algn="ctr">
              <a:spcBef>
                <a:spcPct val="50000"/>
              </a:spcBef>
            </a:pPr>
            <a:r>
              <a:rPr lang="en-US" b="1">
                <a:latin typeface="Times New Roman" pitchFamily="18" charset="0"/>
                <a:cs typeface="Times New Roman" pitchFamily="18" charset="0"/>
              </a:rPr>
              <a:t>3</a:t>
            </a:r>
          </a:p>
        </p:txBody>
      </p:sp>
      <p:sp>
        <p:nvSpPr>
          <p:cNvPr id="27692" name="Text Box 44"/>
          <p:cNvSpPr txBox="1">
            <a:spLocks noChangeArrowheads="1"/>
          </p:cNvSpPr>
          <p:nvPr/>
        </p:nvSpPr>
        <p:spPr bwMode="auto">
          <a:xfrm>
            <a:off x="5943600" y="3048000"/>
            <a:ext cx="762000" cy="366713"/>
          </a:xfrm>
          <a:prstGeom prst="rect">
            <a:avLst/>
          </a:prstGeom>
          <a:noFill/>
          <a:ln w="9525">
            <a:noFill/>
            <a:miter lim="800000"/>
            <a:headEnd/>
            <a:tailEnd/>
          </a:ln>
          <a:effectLst/>
        </p:spPr>
        <p:txBody>
          <a:bodyPr>
            <a:spAutoFit/>
          </a:bodyPr>
          <a:lstStyle/>
          <a:p>
            <a:pPr algn="ctr">
              <a:spcBef>
                <a:spcPct val="50000"/>
              </a:spcBef>
            </a:pPr>
            <a:r>
              <a:rPr lang="en-US" b="1">
                <a:latin typeface="Times New Roman" pitchFamily="18" charset="0"/>
                <a:cs typeface="Times New Roman" pitchFamily="18" charset="0"/>
              </a:rPr>
              <a:t>5</a:t>
            </a:r>
          </a:p>
        </p:txBody>
      </p:sp>
      <p:sp>
        <p:nvSpPr>
          <p:cNvPr id="27695" name="Rectangle 47"/>
          <p:cNvSpPr>
            <a:spLocks noChangeArrowheads="1"/>
          </p:cNvSpPr>
          <p:nvPr/>
        </p:nvSpPr>
        <p:spPr bwMode="auto">
          <a:xfrm>
            <a:off x="1600200" y="2514600"/>
            <a:ext cx="750888" cy="366713"/>
          </a:xfrm>
          <a:prstGeom prst="rect">
            <a:avLst/>
          </a:prstGeom>
          <a:noFill/>
          <a:ln w="9525">
            <a:noFill/>
            <a:miter lim="800000"/>
            <a:headEnd/>
            <a:tailEnd/>
          </a:ln>
          <a:effectLst/>
        </p:spPr>
        <p:txBody>
          <a:bodyPr>
            <a:spAutoFit/>
          </a:bodyPr>
          <a:lstStyle/>
          <a:p>
            <a:r>
              <a:rPr lang="en-US" b="1">
                <a:solidFill>
                  <a:schemeClr val="bg1"/>
                </a:solidFill>
                <a:latin typeface="Times New Roman" pitchFamily="18" charset="0"/>
                <a:cs typeface="Times New Roman" pitchFamily="18" charset="0"/>
              </a:rPr>
              <a:t> 23.6 </a:t>
            </a:r>
          </a:p>
        </p:txBody>
      </p:sp>
      <p:sp>
        <p:nvSpPr>
          <p:cNvPr id="27696" name="Rectangle 48"/>
          <p:cNvSpPr>
            <a:spLocks noChangeArrowheads="1"/>
          </p:cNvSpPr>
          <p:nvPr/>
        </p:nvSpPr>
        <p:spPr bwMode="auto">
          <a:xfrm>
            <a:off x="3886200" y="2514600"/>
            <a:ext cx="838200" cy="366713"/>
          </a:xfrm>
          <a:prstGeom prst="rect">
            <a:avLst/>
          </a:prstGeom>
          <a:noFill/>
          <a:ln w="9525">
            <a:noFill/>
            <a:miter lim="800000"/>
            <a:headEnd/>
            <a:tailEnd/>
          </a:ln>
          <a:effectLst/>
        </p:spPr>
        <p:txBody>
          <a:bodyPr>
            <a:spAutoFit/>
          </a:bodyPr>
          <a:lstStyle/>
          <a:p>
            <a:r>
              <a:rPr lang="en-US" b="1">
                <a:solidFill>
                  <a:schemeClr val="bg1"/>
                </a:solidFill>
                <a:latin typeface="Times New Roman" pitchFamily="18" charset="0"/>
                <a:cs typeface="Times New Roman" pitchFamily="18" charset="0"/>
              </a:rPr>
              <a:t> 18.8 </a:t>
            </a:r>
          </a:p>
        </p:txBody>
      </p:sp>
      <p:sp>
        <p:nvSpPr>
          <p:cNvPr id="27697" name="Rectangle 49"/>
          <p:cNvSpPr>
            <a:spLocks noChangeArrowheads="1"/>
          </p:cNvSpPr>
          <p:nvPr/>
        </p:nvSpPr>
        <p:spPr bwMode="auto">
          <a:xfrm>
            <a:off x="4876800" y="2514600"/>
            <a:ext cx="838200" cy="366713"/>
          </a:xfrm>
          <a:prstGeom prst="rect">
            <a:avLst/>
          </a:prstGeom>
          <a:noFill/>
          <a:ln w="9525">
            <a:noFill/>
            <a:miter lim="800000"/>
            <a:headEnd/>
            <a:tailEnd/>
          </a:ln>
          <a:effectLst/>
        </p:spPr>
        <p:txBody>
          <a:bodyPr>
            <a:spAutoFit/>
          </a:bodyPr>
          <a:lstStyle/>
          <a:p>
            <a:pPr algn="ctr"/>
            <a:r>
              <a:rPr lang="en-US" b="1">
                <a:solidFill>
                  <a:schemeClr val="bg1"/>
                </a:solidFill>
                <a:latin typeface="Times New Roman" pitchFamily="18" charset="0"/>
                <a:cs typeface="Times New Roman" pitchFamily="18" charset="0"/>
              </a:rPr>
              <a:t>19.0</a:t>
            </a:r>
          </a:p>
        </p:txBody>
      </p:sp>
      <p:sp>
        <p:nvSpPr>
          <p:cNvPr id="27698" name="Rectangle 50"/>
          <p:cNvSpPr>
            <a:spLocks noChangeArrowheads="1"/>
          </p:cNvSpPr>
          <p:nvPr/>
        </p:nvSpPr>
        <p:spPr bwMode="auto">
          <a:xfrm>
            <a:off x="2667000" y="2514600"/>
            <a:ext cx="914400" cy="366713"/>
          </a:xfrm>
          <a:prstGeom prst="rect">
            <a:avLst/>
          </a:prstGeom>
          <a:noFill/>
          <a:ln w="9525">
            <a:noFill/>
            <a:miter lim="800000"/>
            <a:headEnd/>
            <a:tailEnd/>
          </a:ln>
          <a:effectLst/>
        </p:spPr>
        <p:txBody>
          <a:bodyPr>
            <a:spAutoFit/>
          </a:bodyPr>
          <a:lstStyle/>
          <a:p>
            <a:r>
              <a:rPr lang="en-US" b="1">
                <a:solidFill>
                  <a:schemeClr val="bg1"/>
                </a:solidFill>
                <a:latin typeface="Times New Roman" pitchFamily="18" charset="0"/>
                <a:cs typeface="Times New Roman" pitchFamily="18" charset="0"/>
              </a:rPr>
              <a:t>20.5</a:t>
            </a:r>
          </a:p>
        </p:txBody>
      </p:sp>
      <p:sp>
        <p:nvSpPr>
          <p:cNvPr id="27699" name="Text Box 51"/>
          <p:cNvSpPr txBox="1">
            <a:spLocks noChangeArrowheads="1"/>
          </p:cNvSpPr>
          <p:nvPr/>
        </p:nvSpPr>
        <p:spPr bwMode="auto">
          <a:xfrm>
            <a:off x="5181600" y="3048000"/>
            <a:ext cx="533400" cy="366713"/>
          </a:xfrm>
          <a:prstGeom prst="rect">
            <a:avLst/>
          </a:prstGeom>
          <a:noFill/>
          <a:ln w="9525">
            <a:noFill/>
            <a:miter lim="800000"/>
            <a:headEnd/>
            <a:tailEnd/>
          </a:ln>
          <a:effectLst/>
        </p:spPr>
        <p:txBody>
          <a:bodyPr>
            <a:spAutoFit/>
          </a:bodyPr>
          <a:lstStyle/>
          <a:p>
            <a:pPr>
              <a:spcBef>
                <a:spcPct val="50000"/>
              </a:spcBef>
            </a:pPr>
            <a:r>
              <a:rPr lang="en-US" b="1">
                <a:latin typeface="Times New Roman" pitchFamily="18" charset="0"/>
                <a:cs typeface="Times New Roman" pitchFamily="18" charset="0"/>
              </a:rPr>
              <a:t>4</a:t>
            </a:r>
          </a:p>
        </p:txBody>
      </p:sp>
      <p:sp>
        <p:nvSpPr>
          <p:cNvPr id="27702" name="Text Box 54"/>
          <p:cNvSpPr txBox="1">
            <a:spLocks noChangeArrowheads="1"/>
          </p:cNvSpPr>
          <p:nvPr/>
        </p:nvSpPr>
        <p:spPr bwMode="auto">
          <a:xfrm>
            <a:off x="1828800" y="4648200"/>
            <a:ext cx="2895600" cy="523220"/>
          </a:xfrm>
          <a:prstGeom prst="rect">
            <a:avLst/>
          </a:prstGeom>
          <a:noFill/>
          <a:ln w="28575">
            <a:solidFill>
              <a:schemeClr val="tx1"/>
            </a:solidFill>
            <a:miter lim="800000"/>
            <a:headEnd/>
            <a:tailEnd/>
          </a:ln>
          <a:effectLst/>
        </p:spPr>
        <p:txBody>
          <a:bodyPr>
            <a:spAutoFit/>
          </a:bodyPr>
          <a:lstStyle/>
          <a:p>
            <a:pPr>
              <a:spcBef>
                <a:spcPct val="50000"/>
              </a:spcBef>
            </a:pPr>
            <a:r>
              <a:rPr lang="en-US" sz="2800" b="1">
                <a:solidFill>
                  <a:srgbClr val="FF0000"/>
                </a:solidFill>
                <a:latin typeface="Times New Roman" pitchFamily="18" charset="0"/>
                <a:cs typeface="Times New Roman" pitchFamily="18" charset="0"/>
                <a:sym typeface="Wingdings" pitchFamily="2" charset="2"/>
              </a:rPr>
              <a:t></a:t>
            </a:r>
            <a:r>
              <a:rPr lang="en-US" sz="2800" b="1">
                <a:solidFill>
                  <a:srgbClr val="FF0000"/>
                </a:solidFill>
                <a:latin typeface="Times New Roman" pitchFamily="18" charset="0"/>
                <a:cs typeface="Times New Roman" pitchFamily="18" charset="0"/>
              </a:rPr>
              <a:t>. </a:t>
            </a:r>
            <a:r>
              <a:rPr lang="en-US" sz="2800" b="1" i="1">
                <a:solidFill>
                  <a:srgbClr val="FF0000"/>
                </a:solidFill>
                <a:latin typeface="Times New Roman" pitchFamily="18" charset="0"/>
                <a:cs typeface="Times New Roman" pitchFamily="18" charset="0"/>
              </a:rPr>
              <a:t>Biến mảng</a:t>
            </a:r>
          </a:p>
        </p:txBody>
      </p:sp>
      <p:sp>
        <p:nvSpPr>
          <p:cNvPr id="27710" name="Line 62"/>
          <p:cNvSpPr>
            <a:spLocks noChangeShapeType="1"/>
          </p:cNvSpPr>
          <p:nvPr/>
        </p:nvSpPr>
        <p:spPr bwMode="auto">
          <a:xfrm>
            <a:off x="2514600" y="2457450"/>
            <a:ext cx="0" cy="438150"/>
          </a:xfrm>
          <a:prstGeom prst="line">
            <a:avLst/>
          </a:prstGeom>
          <a:noFill/>
          <a:ln w="9525">
            <a:solidFill>
              <a:schemeClr val="tx1"/>
            </a:solidFill>
            <a:round/>
            <a:headEnd/>
            <a:tailEnd/>
          </a:ln>
          <a:effectLst/>
        </p:spPr>
        <p:txBody>
          <a:bodyPr/>
          <a:lstStyle/>
          <a:p>
            <a:endParaRPr lang="en-US">
              <a:latin typeface="Times New Roman" pitchFamily="18" charset="0"/>
              <a:cs typeface="Times New Roman" pitchFamily="18" charset="0"/>
            </a:endParaRPr>
          </a:p>
        </p:txBody>
      </p:sp>
      <p:sp>
        <p:nvSpPr>
          <p:cNvPr id="27711" name="Line 63"/>
          <p:cNvSpPr>
            <a:spLocks noChangeShapeType="1"/>
          </p:cNvSpPr>
          <p:nvPr/>
        </p:nvSpPr>
        <p:spPr bwMode="auto">
          <a:xfrm>
            <a:off x="3733800" y="2438400"/>
            <a:ext cx="0" cy="438150"/>
          </a:xfrm>
          <a:prstGeom prst="line">
            <a:avLst/>
          </a:prstGeom>
          <a:noFill/>
          <a:ln w="9525">
            <a:solidFill>
              <a:schemeClr val="tx1"/>
            </a:solidFill>
            <a:round/>
            <a:headEnd/>
            <a:tailEnd/>
          </a:ln>
          <a:effectLst/>
        </p:spPr>
        <p:txBody>
          <a:bodyPr/>
          <a:lstStyle/>
          <a:p>
            <a:endParaRPr lang="en-US">
              <a:latin typeface="Times New Roman" pitchFamily="18" charset="0"/>
              <a:cs typeface="Times New Roman" pitchFamily="18" charset="0"/>
            </a:endParaRPr>
          </a:p>
        </p:txBody>
      </p:sp>
      <p:sp>
        <p:nvSpPr>
          <p:cNvPr id="27712" name="Line 64"/>
          <p:cNvSpPr>
            <a:spLocks noChangeShapeType="1"/>
          </p:cNvSpPr>
          <p:nvPr/>
        </p:nvSpPr>
        <p:spPr bwMode="auto">
          <a:xfrm>
            <a:off x="4800600" y="2438400"/>
            <a:ext cx="0" cy="438150"/>
          </a:xfrm>
          <a:prstGeom prst="line">
            <a:avLst/>
          </a:prstGeom>
          <a:noFill/>
          <a:ln w="9525">
            <a:solidFill>
              <a:schemeClr val="tx1"/>
            </a:solidFill>
            <a:round/>
            <a:headEnd/>
            <a:tailEnd/>
          </a:ln>
          <a:effectLst/>
        </p:spPr>
        <p:txBody>
          <a:bodyPr/>
          <a:lstStyle/>
          <a:p>
            <a:endParaRPr lang="en-US">
              <a:latin typeface="Times New Roman" pitchFamily="18" charset="0"/>
              <a:cs typeface="Times New Roman" pitchFamily="18" charset="0"/>
            </a:endParaRPr>
          </a:p>
        </p:txBody>
      </p:sp>
      <p:sp>
        <p:nvSpPr>
          <p:cNvPr id="27713" name="Line 65"/>
          <p:cNvSpPr>
            <a:spLocks noChangeShapeType="1"/>
          </p:cNvSpPr>
          <p:nvPr/>
        </p:nvSpPr>
        <p:spPr bwMode="auto">
          <a:xfrm>
            <a:off x="7848600" y="2438400"/>
            <a:ext cx="0" cy="438150"/>
          </a:xfrm>
          <a:prstGeom prst="line">
            <a:avLst/>
          </a:prstGeom>
          <a:noFill/>
          <a:ln w="9525">
            <a:solidFill>
              <a:schemeClr val="tx1"/>
            </a:solidFill>
            <a:round/>
            <a:headEnd/>
            <a:tailEnd/>
          </a:ln>
          <a:effectLst/>
        </p:spPr>
        <p:txBody>
          <a:bodyPr/>
          <a:lstStyle/>
          <a:p>
            <a:endParaRPr lang="en-US">
              <a:latin typeface="Times New Roman" pitchFamily="18" charset="0"/>
              <a:cs typeface="Times New Roman" pitchFamily="18" charset="0"/>
            </a:endParaRPr>
          </a:p>
        </p:txBody>
      </p:sp>
      <p:sp>
        <p:nvSpPr>
          <p:cNvPr id="27714" name="Text Box 66"/>
          <p:cNvSpPr txBox="1">
            <a:spLocks noChangeArrowheads="1"/>
          </p:cNvSpPr>
          <p:nvPr/>
        </p:nvSpPr>
        <p:spPr bwMode="auto">
          <a:xfrm>
            <a:off x="685800" y="3657600"/>
            <a:ext cx="8153400" cy="830997"/>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bodyPr>
          <a:lstStyle/>
          <a:p>
            <a:pPr>
              <a:spcBef>
                <a:spcPct val="50000"/>
              </a:spcBef>
            </a:pPr>
            <a:r>
              <a:rPr lang="en-US" sz="2400" smtClean="0">
                <a:solidFill>
                  <a:schemeClr val="tx1"/>
                </a:solidFill>
                <a:latin typeface="Times New Roman" pitchFamily="18" charset="0"/>
                <a:cs typeface="Times New Roman" pitchFamily="18" charset="0"/>
              </a:rPr>
              <a:t> </a:t>
            </a:r>
            <a:r>
              <a:rPr lang="en-US" sz="2400">
                <a:solidFill>
                  <a:schemeClr val="tx1"/>
                </a:solidFill>
                <a:latin typeface="Times New Roman" pitchFamily="18" charset="0"/>
                <a:cs typeface="Times New Roman" pitchFamily="18" charset="0"/>
              </a:rPr>
              <a:t>Nhiệt độ: 23.6; 20.5; 18.8; …; 23.0 như trên là ví dụ về dãy số và  chứa chúng là </a:t>
            </a:r>
            <a:r>
              <a:rPr lang="en-US" sz="2400" b="1" i="1">
                <a:solidFill>
                  <a:srgbClr val="3333FF"/>
                </a:solidFill>
                <a:latin typeface="Times New Roman" pitchFamily="18" charset="0"/>
                <a:cs typeface="Times New Roman" pitchFamily="18" charset="0"/>
              </a:rPr>
              <a:t>biến mảng</a:t>
            </a:r>
            <a:r>
              <a:rPr lang="en-US" sz="2400">
                <a:solidFill>
                  <a:schemeClr val="tx1"/>
                </a:solidFill>
                <a:latin typeface="Times New Roman" pitchFamily="18" charset="0"/>
                <a:cs typeface="Times New Roman" pitchFamily="18" charset="0"/>
              </a:rPr>
              <a:t>   </a:t>
            </a:r>
            <a:r>
              <a:rPr lang="en-US" sz="2400">
                <a:solidFill>
                  <a:srgbClr val="FF0000"/>
                </a:solidFill>
                <a:latin typeface="Times New Roman" pitchFamily="18" charset="0"/>
                <a:cs typeface="Times New Roman" pitchFamily="18" charset="0"/>
              </a:rPr>
              <a:t>nhiet_do.</a:t>
            </a:r>
          </a:p>
        </p:txBody>
      </p:sp>
      <p:sp>
        <p:nvSpPr>
          <p:cNvPr id="27715" name="Text Box 67"/>
          <p:cNvSpPr txBox="1">
            <a:spLocks noChangeArrowheads="1"/>
          </p:cNvSpPr>
          <p:nvPr/>
        </p:nvSpPr>
        <p:spPr bwMode="auto">
          <a:xfrm>
            <a:off x="0" y="1219200"/>
            <a:ext cx="4114800" cy="45720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a:spcBef>
                <a:spcPct val="50000"/>
              </a:spcBef>
            </a:pPr>
            <a:r>
              <a:rPr lang="en-US" sz="2400" smtClean="0">
                <a:latin typeface="Times New Roman" pitchFamily="18" charset="0"/>
                <a:cs typeface="Times New Roman" pitchFamily="18" charset="0"/>
              </a:rPr>
              <a:t>Ví dụ 1:  Mảng nhiet_do</a:t>
            </a:r>
            <a:endParaRPr lang="en-US" sz="2400">
              <a:latin typeface="Times New Roman" pitchFamily="18" charset="0"/>
              <a:cs typeface="Times New Roman" pitchFamily="18" charset="0"/>
            </a:endParaRPr>
          </a:p>
        </p:txBody>
      </p:sp>
      <p:sp>
        <p:nvSpPr>
          <p:cNvPr id="27716" name="Line 68"/>
          <p:cNvSpPr>
            <a:spLocks noChangeShapeType="1"/>
          </p:cNvSpPr>
          <p:nvPr/>
        </p:nvSpPr>
        <p:spPr bwMode="auto">
          <a:xfrm>
            <a:off x="6781800" y="2438400"/>
            <a:ext cx="0" cy="438150"/>
          </a:xfrm>
          <a:prstGeom prst="line">
            <a:avLst/>
          </a:prstGeom>
          <a:noFill/>
          <a:ln w="9525">
            <a:solidFill>
              <a:schemeClr val="tx1"/>
            </a:solidFill>
            <a:round/>
            <a:headEnd/>
            <a:tailEnd/>
          </a:ln>
          <a:effectLst/>
        </p:spPr>
        <p:txBody>
          <a:bodyPr/>
          <a:lstStyle/>
          <a:p>
            <a:endParaRPr lang="en-US">
              <a:latin typeface="Times New Roman" pitchFamily="18" charset="0"/>
              <a:cs typeface="Times New Roman" pitchFamily="18" charset="0"/>
            </a:endParaRPr>
          </a:p>
        </p:txBody>
      </p:sp>
      <p:sp>
        <p:nvSpPr>
          <p:cNvPr id="27717" name="Line 69"/>
          <p:cNvSpPr>
            <a:spLocks noChangeShapeType="1"/>
          </p:cNvSpPr>
          <p:nvPr/>
        </p:nvSpPr>
        <p:spPr bwMode="auto">
          <a:xfrm>
            <a:off x="5867400" y="2438400"/>
            <a:ext cx="0" cy="438150"/>
          </a:xfrm>
          <a:prstGeom prst="line">
            <a:avLst/>
          </a:prstGeom>
          <a:noFill/>
          <a:ln w="9525">
            <a:solidFill>
              <a:schemeClr val="tx1"/>
            </a:solidFill>
            <a:round/>
            <a:headEnd/>
            <a:tailEnd/>
          </a:ln>
          <a:effectLst/>
        </p:spPr>
        <p:txBody>
          <a:bodyPr/>
          <a:lstStyle/>
          <a:p>
            <a:endParaRPr lang="en-US">
              <a:latin typeface="Times New Roman" pitchFamily="18" charset="0"/>
              <a:cs typeface="Times New Roman" pitchFamily="18" charset="0"/>
            </a:endParaRPr>
          </a:p>
        </p:txBody>
      </p:sp>
      <p:sp>
        <p:nvSpPr>
          <p:cNvPr id="27718" name="Rectangle 70"/>
          <p:cNvSpPr>
            <a:spLocks noChangeArrowheads="1"/>
          </p:cNvSpPr>
          <p:nvPr/>
        </p:nvSpPr>
        <p:spPr bwMode="auto">
          <a:xfrm>
            <a:off x="5867400" y="2514600"/>
            <a:ext cx="914400" cy="366713"/>
          </a:xfrm>
          <a:prstGeom prst="rect">
            <a:avLst/>
          </a:prstGeom>
          <a:noFill/>
          <a:ln w="9525">
            <a:noFill/>
            <a:miter lim="800000"/>
            <a:headEnd/>
            <a:tailEnd/>
          </a:ln>
          <a:effectLst/>
        </p:spPr>
        <p:txBody>
          <a:bodyPr>
            <a:spAutoFit/>
          </a:bodyPr>
          <a:lstStyle/>
          <a:p>
            <a:r>
              <a:rPr lang="en-US" b="1">
                <a:solidFill>
                  <a:schemeClr val="bg1"/>
                </a:solidFill>
                <a:latin typeface="Times New Roman" pitchFamily="18" charset="0"/>
                <a:cs typeface="Times New Roman" pitchFamily="18" charset="0"/>
              </a:rPr>
              <a:t>22.4</a:t>
            </a:r>
          </a:p>
        </p:txBody>
      </p:sp>
      <p:sp>
        <p:nvSpPr>
          <p:cNvPr id="27719" name="Rectangle 71"/>
          <p:cNvSpPr>
            <a:spLocks noChangeArrowheads="1"/>
          </p:cNvSpPr>
          <p:nvPr/>
        </p:nvSpPr>
        <p:spPr bwMode="auto">
          <a:xfrm>
            <a:off x="6858000" y="2514600"/>
            <a:ext cx="914400" cy="366713"/>
          </a:xfrm>
          <a:prstGeom prst="rect">
            <a:avLst/>
          </a:prstGeom>
          <a:noFill/>
          <a:ln w="9525">
            <a:noFill/>
            <a:miter lim="800000"/>
            <a:headEnd/>
            <a:tailEnd/>
          </a:ln>
          <a:effectLst/>
        </p:spPr>
        <p:txBody>
          <a:bodyPr>
            <a:spAutoFit/>
          </a:bodyPr>
          <a:lstStyle/>
          <a:p>
            <a:r>
              <a:rPr lang="en-US" b="1">
                <a:solidFill>
                  <a:schemeClr val="bg1"/>
                </a:solidFill>
                <a:latin typeface="Times New Roman" pitchFamily="18" charset="0"/>
                <a:cs typeface="Times New Roman" pitchFamily="18" charset="0"/>
              </a:rPr>
              <a:t>24.3</a:t>
            </a:r>
          </a:p>
        </p:txBody>
      </p:sp>
      <p:sp>
        <p:nvSpPr>
          <p:cNvPr id="27720" name="Rectangle 72"/>
          <p:cNvSpPr>
            <a:spLocks noChangeArrowheads="1"/>
          </p:cNvSpPr>
          <p:nvPr/>
        </p:nvSpPr>
        <p:spPr bwMode="auto">
          <a:xfrm>
            <a:off x="8001000" y="2514600"/>
            <a:ext cx="609600" cy="366713"/>
          </a:xfrm>
          <a:prstGeom prst="rect">
            <a:avLst/>
          </a:prstGeom>
          <a:noFill/>
          <a:ln w="9525">
            <a:noFill/>
            <a:miter lim="800000"/>
            <a:headEnd/>
            <a:tailEnd/>
          </a:ln>
          <a:effectLst/>
        </p:spPr>
        <p:txBody>
          <a:bodyPr>
            <a:spAutoFit/>
          </a:bodyPr>
          <a:lstStyle/>
          <a:p>
            <a:r>
              <a:rPr lang="en-US" b="1">
                <a:solidFill>
                  <a:schemeClr val="bg1"/>
                </a:solidFill>
                <a:latin typeface="Times New Roman" pitchFamily="18" charset="0"/>
                <a:cs typeface="Times New Roman" pitchFamily="18" charset="0"/>
              </a:rPr>
              <a:t>23.0</a:t>
            </a:r>
          </a:p>
        </p:txBody>
      </p:sp>
      <p:grpSp>
        <p:nvGrpSpPr>
          <p:cNvPr id="8" name="Group 73"/>
          <p:cNvGrpSpPr>
            <a:grpSpLocks/>
          </p:cNvGrpSpPr>
          <p:nvPr/>
        </p:nvGrpSpPr>
        <p:grpSpPr bwMode="auto">
          <a:xfrm>
            <a:off x="4724400" y="1676400"/>
            <a:ext cx="1066800" cy="762000"/>
            <a:chOff x="864" y="624"/>
            <a:chExt cx="672" cy="480"/>
          </a:xfrm>
        </p:grpSpPr>
        <p:sp>
          <p:nvSpPr>
            <p:cNvPr id="27722" name="Line 74"/>
            <p:cNvSpPr>
              <a:spLocks noChangeShapeType="1"/>
            </p:cNvSpPr>
            <p:nvPr/>
          </p:nvSpPr>
          <p:spPr bwMode="auto">
            <a:xfrm>
              <a:off x="1200" y="864"/>
              <a:ext cx="0" cy="240"/>
            </a:xfrm>
            <a:prstGeom prst="line">
              <a:avLst/>
            </a:prstGeom>
            <a:noFill/>
            <a:ln w="57150">
              <a:solidFill>
                <a:schemeClr val="tx1"/>
              </a:solidFill>
              <a:round/>
              <a:headEnd/>
              <a:tailEnd type="triangle" w="med" len="med"/>
            </a:ln>
            <a:effectLst/>
          </p:spPr>
          <p:txBody>
            <a:bodyPr/>
            <a:lstStyle/>
            <a:p>
              <a:endParaRPr lang="en-US">
                <a:latin typeface="Times New Roman" pitchFamily="18" charset="0"/>
                <a:cs typeface="Times New Roman" pitchFamily="18" charset="0"/>
              </a:endParaRPr>
            </a:p>
          </p:txBody>
        </p:sp>
        <p:sp>
          <p:nvSpPr>
            <p:cNvPr id="27723" name="Text Box 75"/>
            <p:cNvSpPr txBox="1">
              <a:spLocks noChangeArrowheads="1"/>
            </p:cNvSpPr>
            <p:nvPr/>
          </p:nvSpPr>
          <p:spPr bwMode="auto">
            <a:xfrm>
              <a:off x="864" y="624"/>
              <a:ext cx="672" cy="231"/>
            </a:xfrm>
            <a:prstGeom prst="rect">
              <a:avLst/>
            </a:prstGeom>
            <a:noFill/>
            <a:ln w="9525">
              <a:noFill/>
              <a:miter lim="800000"/>
              <a:headEnd/>
              <a:tailEnd/>
            </a:ln>
            <a:effectLst/>
          </p:spPr>
          <p:txBody>
            <a:bodyPr>
              <a:spAutoFit/>
            </a:bodyPr>
            <a:lstStyle/>
            <a:p>
              <a:pPr algn="ctr">
                <a:spcBef>
                  <a:spcPct val="50000"/>
                </a:spcBef>
              </a:pPr>
              <a:r>
                <a:rPr lang="en-US" smtClean="0">
                  <a:latin typeface="Times New Roman" pitchFamily="18" charset="0"/>
                  <a:cs typeface="Times New Roman" pitchFamily="18" charset="0"/>
                </a:rPr>
                <a:t>t5</a:t>
              </a:r>
              <a:endParaRPr lang="en-US">
                <a:latin typeface="Times New Roman" pitchFamily="18" charset="0"/>
                <a:cs typeface="Times New Roman" pitchFamily="18" charset="0"/>
              </a:endParaRPr>
            </a:p>
          </p:txBody>
        </p:sp>
      </p:grpSp>
      <p:grpSp>
        <p:nvGrpSpPr>
          <p:cNvPr id="9" name="Group 76"/>
          <p:cNvGrpSpPr>
            <a:grpSpLocks/>
          </p:cNvGrpSpPr>
          <p:nvPr/>
        </p:nvGrpSpPr>
        <p:grpSpPr bwMode="auto">
          <a:xfrm>
            <a:off x="5715000" y="1676400"/>
            <a:ext cx="1066800" cy="762000"/>
            <a:chOff x="864" y="624"/>
            <a:chExt cx="672" cy="480"/>
          </a:xfrm>
        </p:grpSpPr>
        <p:sp>
          <p:nvSpPr>
            <p:cNvPr id="27725" name="Line 77"/>
            <p:cNvSpPr>
              <a:spLocks noChangeShapeType="1"/>
            </p:cNvSpPr>
            <p:nvPr/>
          </p:nvSpPr>
          <p:spPr bwMode="auto">
            <a:xfrm>
              <a:off x="1200" y="864"/>
              <a:ext cx="0" cy="240"/>
            </a:xfrm>
            <a:prstGeom prst="line">
              <a:avLst/>
            </a:prstGeom>
            <a:noFill/>
            <a:ln w="57150">
              <a:solidFill>
                <a:schemeClr val="tx1"/>
              </a:solidFill>
              <a:round/>
              <a:headEnd/>
              <a:tailEnd type="triangle" w="med" len="med"/>
            </a:ln>
            <a:effectLst/>
          </p:spPr>
          <p:txBody>
            <a:bodyPr/>
            <a:lstStyle/>
            <a:p>
              <a:endParaRPr lang="en-US">
                <a:latin typeface="Times New Roman" pitchFamily="18" charset="0"/>
                <a:cs typeface="Times New Roman" pitchFamily="18" charset="0"/>
              </a:endParaRPr>
            </a:p>
          </p:txBody>
        </p:sp>
        <p:sp>
          <p:nvSpPr>
            <p:cNvPr id="27726" name="Text Box 78"/>
            <p:cNvSpPr txBox="1">
              <a:spLocks noChangeArrowheads="1"/>
            </p:cNvSpPr>
            <p:nvPr/>
          </p:nvSpPr>
          <p:spPr bwMode="auto">
            <a:xfrm>
              <a:off x="864" y="624"/>
              <a:ext cx="672" cy="231"/>
            </a:xfrm>
            <a:prstGeom prst="rect">
              <a:avLst/>
            </a:prstGeom>
            <a:noFill/>
            <a:ln w="9525">
              <a:noFill/>
              <a:miter lim="800000"/>
              <a:headEnd/>
              <a:tailEnd/>
            </a:ln>
            <a:effectLst/>
          </p:spPr>
          <p:txBody>
            <a:bodyPr>
              <a:spAutoFit/>
            </a:bodyPr>
            <a:lstStyle/>
            <a:p>
              <a:pPr algn="ctr">
                <a:spcBef>
                  <a:spcPct val="50000"/>
                </a:spcBef>
              </a:pPr>
              <a:r>
                <a:rPr lang="en-US" smtClean="0">
                  <a:latin typeface="Times New Roman" pitchFamily="18" charset="0"/>
                  <a:cs typeface="Times New Roman" pitchFamily="18" charset="0"/>
                </a:rPr>
                <a:t>t6</a:t>
              </a:r>
              <a:endParaRPr lang="en-US">
                <a:latin typeface="Times New Roman" pitchFamily="18" charset="0"/>
                <a:cs typeface="Times New Roman" pitchFamily="18" charset="0"/>
              </a:endParaRPr>
            </a:p>
          </p:txBody>
        </p:sp>
      </p:grpSp>
      <p:grpSp>
        <p:nvGrpSpPr>
          <p:cNvPr id="10" name="Group 82"/>
          <p:cNvGrpSpPr>
            <a:grpSpLocks/>
          </p:cNvGrpSpPr>
          <p:nvPr/>
        </p:nvGrpSpPr>
        <p:grpSpPr bwMode="auto">
          <a:xfrm>
            <a:off x="6781800" y="1676400"/>
            <a:ext cx="1066800" cy="762000"/>
            <a:chOff x="864" y="624"/>
            <a:chExt cx="672" cy="480"/>
          </a:xfrm>
        </p:grpSpPr>
        <p:sp>
          <p:nvSpPr>
            <p:cNvPr id="27731" name="Line 83"/>
            <p:cNvSpPr>
              <a:spLocks noChangeShapeType="1"/>
            </p:cNvSpPr>
            <p:nvPr/>
          </p:nvSpPr>
          <p:spPr bwMode="auto">
            <a:xfrm>
              <a:off x="1200" y="864"/>
              <a:ext cx="0" cy="240"/>
            </a:xfrm>
            <a:prstGeom prst="line">
              <a:avLst/>
            </a:prstGeom>
            <a:noFill/>
            <a:ln w="57150">
              <a:solidFill>
                <a:schemeClr val="tx1"/>
              </a:solidFill>
              <a:round/>
              <a:headEnd/>
              <a:tailEnd type="triangle" w="med" len="med"/>
            </a:ln>
            <a:effectLst/>
          </p:spPr>
          <p:txBody>
            <a:bodyPr/>
            <a:lstStyle/>
            <a:p>
              <a:endParaRPr lang="en-US">
                <a:latin typeface="Times New Roman" pitchFamily="18" charset="0"/>
                <a:cs typeface="Times New Roman" pitchFamily="18" charset="0"/>
              </a:endParaRPr>
            </a:p>
          </p:txBody>
        </p:sp>
        <p:sp>
          <p:nvSpPr>
            <p:cNvPr id="27732" name="Text Box 84"/>
            <p:cNvSpPr txBox="1">
              <a:spLocks noChangeArrowheads="1"/>
            </p:cNvSpPr>
            <p:nvPr/>
          </p:nvSpPr>
          <p:spPr bwMode="auto">
            <a:xfrm>
              <a:off x="864" y="624"/>
              <a:ext cx="672" cy="231"/>
            </a:xfrm>
            <a:prstGeom prst="rect">
              <a:avLst/>
            </a:prstGeom>
            <a:noFill/>
            <a:ln w="9525">
              <a:noFill/>
              <a:miter lim="800000"/>
              <a:headEnd/>
              <a:tailEnd/>
            </a:ln>
            <a:effectLst/>
          </p:spPr>
          <p:txBody>
            <a:bodyPr>
              <a:spAutoFit/>
            </a:bodyPr>
            <a:lstStyle/>
            <a:p>
              <a:pPr algn="ctr">
                <a:spcBef>
                  <a:spcPct val="50000"/>
                </a:spcBef>
              </a:pPr>
              <a:r>
                <a:rPr lang="en-US" smtClean="0">
                  <a:latin typeface="Times New Roman" pitchFamily="18" charset="0"/>
                  <a:cs typeface="Times New Roman" pitchFamily="18" charset="0"/>
                </a:rPr>
                <a:t>t7</a:t>
              </a:r>
              <a:endParaRPr lang="en-US">
                <a:latin typeface="Times New Roman" pitchFamily="18" charset="0"/>
                <a:cs typeface="Times New Roman" pitchFamily="18" charset="0"/>
              </a:endParaRPr>
            </a:p>
          </p:txBody>
        </p:sp>
      </p:grpSp>
      <p:sp>
        <p:nvSpPr>
          <p:cNvPr id="27733" name="Text Box 85"/>
          <p:cNvSpPr txBox="1">
            <a:spLocks noChangeArrowheads="1"/>
          </p:cNvSpPr>
          <p:nvPr/>
        </p:nvSpPr>
        <p:spPr bwMode="auto">
          <a:xfrm>
            <a:off x="6858000" y="3048000"/>
            <a:ext cx="762000" cy="366713"/>
          </a:xfrm>
          <a:prstGeom prst="rect">
            <a:avLst/>
          </a:prstGeom>
          <a:noFill/>
          <a:ln w="9525">
            <a:noFill/>
            <a:miter lim="800000"/>
            <a:headEnd/>
            <a:tailEnd/>
          </a:ln>
          <a:effectLst/>
        </p:spPr>
        <p:txBody>
          <a:bodyPr>
            <a:spAutoFit/>
          </a:bodyPr>
          <a:lstStyle/>
          <a:p>
            <a:pPr algn="ctr">
              <a:spcBef>
                <a:spcPct val="50000"/>
              </a:spcBef>
            </a:pPr>
            <a:r>
              <a:rPr lang="en-US" b="1">
                <a:latin typeface="Times New Roman" pitchFamily="18" charset="0"/>
                <a:cs typeface="Times New Roman" pitchFamily="18" charset="0"/>
              </a:rPr>
              <a:t>6</a:t>
            </a:r>
          </a:p>
        </p:txBody>
      </p:sp>
      <p:sp>
        <p:nvSpPr>
          <p:cNvPr id="27734" name="Text Box 86"/>
          <p:cNvSpPr txBox="1">
            <a:spLocks noChangeArrowheads="1"/>
          </p:cNvSpPr>
          <p:nvPr/>
        </p:nvSpPr>
        <p:spPr bwMode="auto">
          <a:xfrm>
            <a:off x="8001000" y="3048000"/>
            <a:ext cx="762000" cy="366713"/>
          </a:xfrm>
          <a:prstGeom prst="rect">
            <a:avLst/>
          </a:prstGeom>
          <a:noFill/>
          <a:ln w="9525">
            <a:noFill/>
            <a:miter lim="800000"/>
            <a:headEnd/>
            <a:tailEnd/>
          </a:ln>
          <a:effectLst/>
        </p:spPr>
        <p:txBody>
          <a:bodyPr>
            <a:spAutoFit/>
          </a:bodyPr>
          <a:lstStyle/>
          <a:p>
            <a:pPr algn="ctr">
              <a:spcBef>
                <a:spcPct val="50000"/>
              </a:spcBef>
            </a:pPr>
            <a:r>
              <a:rPr lang="en-US" b="1">
                <a:latin typeface="Times New Roman" pitchFamily="18" charset="0"/>
                <a:cs typeface="Times New Roman" pitchFamily="18" charset="0"/>
              </a:rPr>
              <a:t>7</a:t>
            </a:r>
          </a:p>
        </p:txBody>
      </p:sp>
      <p:sp>
        <p:nvSpPr>
          <p:cNvPr id="27737" name="Text Box 89"/>
          <p:cNvSpPr txBox="1">
            <a:spLocks noChangeArrowheads="1"/>
          </p:cNvSpPr>
          <p:nvPr/>
        </p:nvSpPr>
        <p:spPr bwMode="auto">
          <a:xfrm>
            <a:off x="522288" y="5824538"/>
            <a:ext cx="1338828" cy="461665"/>
          </a:xfrm>
          <a:prstGeom prst="rect">
            <a:avLst/>
          </a:prstGeom>
          <a:noFill/>
          <a:ln w="28575">
            <a:solidFill>
              <a:srgbClr val="FF0066"/>
            </a:solidFill>
            <a:miter lim="800000"/>
            <a:headEnd/>
            <a:tailEnd/>
          </a:ln>
          <a:effectLst/>
        </p:spPr>
        <p:txBody>
          <a:bodyPr wrap="none">
            <a:spAutoFit/>
          </a:bodyPr>
          <a:lstStyle/>
          <a:p>
            <a:r>
              <a:rPr lang="en-US" sz="2400" b="1">
                <a:latin typeface="Times New Roman" pitchFamily="18" charset="0"/>
                <a:cs typeface="Times New Roman" pitchFamily="18" charset="0"/>
              </a:rPr>
              <a:t>Tên biến</a:t>
            </a:r>
          </a:p>
        </p:txBody>
      </p:sp>
      <p:sp>
        <p:nvSpPr>
          <p:cNvPr id="27738" name="Text Box 90"/>
          <p:cNvSpPr txBox="1">
            <a:spLocks noChangeArrowheads="1"/>
          </p:cNvSpPr>
          <p:nvPr/>
        </p:nvSpPr>
        <p:spPr bwMode="auto">
          <a:xfrm>
            <a:off x="4375150" y="5824538"/>
            <a:ext cx="1015021" cy="461665"/>
          </a:xfrm>
          <a:prstGeom prst="rect">
            <a:avLst/>
          </a:prstGeom>
          <a:noFill/>
          <a:ln w="28575">
            <a:solidFill>
              <a:srgbClr val="FF0066"/>
            </a:solidFill>
            <a:miter lim="800000"/>
            <a:headEnd/>
            <a:tailEnd/>
          </a:ln>
          <a:effectLst/>
        </p:spPr>
        <p:txBody>
          <a:bodyPr wrap="none">
            <a:spAutoFit/>
          </a:bodyPr>
          <a:lstStyle/>
          <a:p>
            <a:r>
              <a:rPr lang="en-US" sz="2400" b="1">
                <a:latin typeface="Times New Roman" pitchFamily="18" charset="0"/>
                <a:cs typeface="Times New Roman" pitchFamily="18" charset="0"/>
              </a:rPr>
              <a:t>Chỉ số</a:t>
            </a:r>
          </a:p>
        </p:txBody>
      </p:sp>
      <p:sp>
        <p:nvSpPr>
          <p:cNvPr id="27740" name="Line 92"/>
          <p:cNvSpPr>
            <a:spLocks noChangeShapeType="1"/>
          </p:cNvSpPr>
          <p:nvPr/>
        </p:nvSpPr>
        <p:spPr bwMode="auto">
          <a:xfrm flipH="1">
            <a:off x="1928813" y="5200650"/>
            <a:ext cx="990600" cy="609600"/>
          </a:xfrm>
          <a:prstGeom prst="line">
            <a:avLst/>
          </a:prstGeom>
          <a:noFill/>
          <a:ln w="38100">
            <a:solidFill>
              <a:schemeClr val="tx1"/>
            </a:solidFill>
            <a:round/>
            <a:headEnd/>
            <a:tailEnd type="triangle" w="med" len="med"/>
          </a:ln>
          <a:effectLst/>
        </p:spPr>
        <p:txBody>
          <a:bodyPr/>
          <a:lstStyle/>
          <a:p>
            <a:endParaRPr lang="en-US">
              <a:latin typeface="Times New Roman" pitchFamily="18" charset="0"/>
              <a:cs typeface="Times New Roman" pitchFamily="18" charset="0"/>
            </a:endParaRPr>
          </a:p>
        </p:txBody>
      </p:sp>
      <p:sp>
        <p:nvSpPr>
          <p:cNvPr id="27741" name="Line 93"/>
          <p:cNvSpPr>
            <a:spLocks noChangeShapeType="1"/>
          </p:cNvSpPr>
          <p:nvPr/>
        </p:nvSpPr>
        <p:spPr bwMode="auto">
          <a:xfrm>
            <a:off x="3481388" y="5195888"/>
            <a:ext cx="862012" cy="595312"/>
          </a:xfrm>
          <a:prstGeom prst="line">
            <a:avLst/>
          </a:prstGeom>
          <a:noFill/>
          <a:ln w="38100">
            <a:solidFill>
              <a:schemeClr val="tx1"/>
            </a:solidFill>
            <a:round/>
            <a:headEnd/>
            <a:tailEnd type="triangle" w="med" len="med"/>
          </a:ln>
          <a:effectLst/>
        </p:spPr>
        <p:txBody>
          <a:bodyPr/>
          <a:lstStyle/>
          <a:p>
            <a:endParaRPr lang="en-US">
              <a:latin typeface="Times New Roman" pitchFamily="18" charset="0"/>
              <a:cs typeface="Times New Roman" pitchFamily="18" charset="0"/>
            </a:endParaRPr>
          </a:p>
        </p:txBody>
      </p:sp>
      <p:sp>
        <p:nvSpPr>
          <p:cNvPr id="27744" name="Text Box 96"/>
          <p:cNvSpPr txBox="1">
            <a:spLocks noChangeArrowheads="1"/>
          </p:cNvSpPr>
          <p:nvPr/>
        </p:nvSpPr>
        <p:spPr bwMode="auto">
          <a:xfrm>
            <a:off x="5486400" y="5029200"/>
            <a:ext cx="3414712" cy="1384995"/>
          </a:xfrm>
          <a:prstGeom prst="rect">
            <a:avLst/>
          </a:prstGeom>
          <a:noFill/>
          <a:ln w="38100">
            <a:solidFill>
              <a:schemeClr val="tx1"/>
            </a:solidFill>
            <a:miter lim="800000"/>
            <a:headEnd/>
            <a:tailEnd/>
          </a:ln>
          <a:effectLst/>
        </p:spPr>
        <p:txBody>
          <a:bodyPr>
            <a:spAutoFit/>
          </a:bodyPr>
          <a:lstStyle/>
          <a:p>
            <a:pPr marL="749300" indent="-688975">
              <a:spcBef>
                <a:spcPct val="50000"/>
              </a:spcBef>
            </a:pPr>
            <a:r>
              <a:rPr lang="en-US" sz="2800" b="1">
                <a:solidFill>
                  <a:srgbClr val="3333FF"/>
                </a:solidFill>
                <a:latin typeface="Times New Roman" pitchFamily="18" charset="0"/>
                <a:cs typeface="Times New Roman" pitchFamily="18" charset="0"/>
              </a:rPr>
              <a:t>VD</a:t>
            </a:r>
            <a:r>
              <a:rPr lang="en-US" sz="2800" b="1">
                <a:solidFill>
                  <a:srgbClr val="FF0000"/>
                </a:solidFill>
                <a:latin typeface="Times New Roman" pitchFamily="18" charset="0"/>
                <a:cs typeface="Times New Roman" pitchFamily="18" charset="0"/>
              </a:rPr>
              <a:t>:</a:t>
            </a:r>
            <a:r>
              <a:rPr lang="en-US" sz="2800" b="1">
                <a:latin typeface="Times New Roman" pitchFamily="18" charset="0"/>
                <a:cs typeface="Times New Roman" pitchFamily="18" charset="0"/>
              </a:rPr>
              <a:t> </a:t>
            </a:r>
            <a:r>
              <a:rPr lang="en-US" sz="2800" smtClean="0">
                <a:solidFill>
                  <a:srgbClr val="FF0000"/>
                </a:solidFill>
                <a:latin typeface="Times New Roman" pitchFamily="18" charset="0"/>
                <a:cs typeface="Times New Roman" pitchFamily="18" charset="0"/>
              </a:rPr>
              <a:t>nhiet_do</a:t>
            </a:r>
            <a:r>
              <a:rPr lang="en-US" sz="2800" b="1" smtClean="0">
                <a:latin typeface="Times New Roman" pitchFamily="18" charset="0"/>
                <a:cs typeface="Times New Roman" pitchFamily="18" charset="0"/>
              </a:rPr>
              <a:t>[1</a:t>
            </a:r>
            <a:r>
              <a:rPr lang="en-US" sz="2800" b="1">
                <a:latin typeface="Times New Roman" pitchFamily="18" charset="0"/>
                <a:cs typeface="Times New Roman" pitchFamily="18" charset="0"/>
              </a:rPr>
              <a:t>], </a:t>
            </a:r>
            <a:r>
              <a:rPr lang="en-US" sz="2800" b="1" smtClean="0">
                <a:latin typeface="Times New Roman" pitchFamily="18" charset="0"/>
                <a:cs typeface="Times New Roman" pitchFamily="18" charset="0"/>
              </a:rPr>
              <a:t>   </a:t>
            </a:r>
            <a:r>
              <a:rPr lang="en-US" sz="2800" smtClean="0">
                <a:solidFill>
                  <a:srgbClr val="FF0000"/>
                </a:solidFill>
                <a:latin typeface="Times New Roman" pitchFamily="18" charset="0"/>
                <a:cs typeface="Times New Roman" pitchFamily="18" charset="0"/>
              </a:rPr>
              <a:t>nhiet_do</a:t>
            </a:r>
            <a:r>
              <a:rPr lang="en-US" sz="2800" b="1" smtClean="0">
                <a:latin typeface="Times New Roman" pitchFamily="18" charset="0"/>
                <a:cs typeface="Times New Roman" pitchFamily="18" charset="0"/>
              </a:rPr>
              <a:t>[2</a:t>
            </a:r>
            <a:r>
              <a:rPr lang="en-US" sz="2800" b="1">
                <a:latin typeface="Times New Roman" pitchFamily="18" charset="0"/>
                <a:cs typeface="Times New Roman" pitchFamily="18" charset="0"/>
              </a:rPr>
              <a:t>], </a:t>
            </a:r>
            <a:r>
              <a:rPr lang="en-US" sz="2800" smtClean="0">
                <a:solidFill>
                  <a:srgbClr val="FF0000"/>
                </a:solidFill>
                <a:latin typeface="Times New Roman" pitchFamily="18" charset="0"/>
                <a:cs typeface="Times New Roman" pitchFamily="18" charset="0"/>
              </a:rPr>
              <a:t>nhiet_do</a:t>
            </a:r>
            <a:r>
              <a:rPr lang="en-US" sz="2800" b="1" smtClean="0">
                <a:latin typeface="Times New Roman" pitchFamily="18" charset="0"/>
                <a:cs typeface="Times New Roman" pitchFamily="18" charset="0"/>
              </a:rPr>
              <a:t>[3</a:t>
            </a:r>
            <a:r>
              <a:rPr lang="en-US" sz="2800" b="1">
                <a:latin typeface="Times New Roman" pitchFamily="18" charset="0"/>
                <a:cs typeface="Times New Roman" pitchFamily="18" charset="0"/>
              </a:rPr>
              <a:t>]</a:t>
            </a:r>
          </a:p>
        </p:txBody>
      </p:sp>
      <p:grpSp>
        <p:nvGrpSpPr>
          <p:cNvPr id="62" name="Group 61"/>
          <p:cNvGrpSpPr/>
          <p:nvPr/>
        </p:nvGrpSpPr>
        <p:grpSpPr>
          <a:xfrm>
            <a:off x="152400" y="228600"/>
            <a:ext cx="7541718" cy="830815"/>
            <a:chOff x="228600" y="312185"/>
            <a:chExt cx="7541718" cy="830815"/>
          </a:xfrm>
        </p:grpSpPr>
        <p:sp>
          <p:nvSpPr>
            <p:cNvPr id="63" name="AutoShape 23"/>
            <p:cNvSpPr>
              <a:spLocks noChangeArrowheads="1"/>
            </p:cNvSpPr>
            <p:nvPr/>
          </p:nvSpPr>
          <p:spPr bwMode="gray">
            <a:xfrm>
              <a:off x="669905" y="417961"/>
              <a:ext cx="7100413" cy="644266"/>
            </a:xfrm>
            <a:prstGeom prst="roundRect">
              <a:avLst>
                <a:gd name="adj" fmla="val 16667"/>
              </a:avLst>
            </a:prstGeom>
            <a:solidFill>
              <a:schemeClr val="hlink"/>
            </a:solidFill>
            <a:ln w="28575" algn="ctr">
              <a:solidFill>
                <a:srgbClr val="FFFFFF"/>
              </a:solidFill>
              <a:round/>
              <a:headEnd/>
              <a:tailEnd/>
            </a:ln>
            <a:effectLst>
              <a:outerShdw dist="71842" dir="2700000" algn="ctr" rotWithShape="0">
                <a:schemeClr val="bg2">
                  <a:alpha val="50000"/>
                </a:schemeClr>
              </a:outerShdw>
            </a:effectLst>
          </p:spPr>
          <p:txBody>
            <a:bodyPr wrap="none" anchor="ctr"/>
            <a:lstStyle/>
            <a:p>
              <a:endParaRPr lang="en-US">
                <a:latin typeface="Times New Roman" pitchFamily="18" charset="0"/>
                <a:cs typeface="Times New Roman" pitchFamily="18" charset="0"/>
              </a:endParaRPr>
            </a:p>
          </p:txBody>
        </p:sp>
        <p:sp>
          <p:nvSpPr>
            <p:cNvPr id="64" name="AutoShape 24"/>
            <p:cNvSpPr>
              <a:spLocks noChangeArrowheads="1"/>
            </p:cNvSpPr>
            <p:nvPr/>
          </p:nvSpPr>
          <p:spPr bwMode="gray">
            <a:xfrm>
              <a:off x="727093" y="441039"/>
              <a:ext cx="7018063" cy="284631"/>
            </a:xfrm>
            <a:prstGeom prst="roundRect">
              <a:avLst>
                <a:gd name="adj" fmla="val 31505"/>
              </a:avLst>
            </a:prstGeom>
            <a:gradFill rotWithShape="1">
              <a:gsLst>
                <a:gs pos="0">
                  <a:srgbClr val="FFFFFF">
                    <a:alpha val="70000"/>
                  </a:srgbClr>
                </a:gs>
                <a:gs pos="100000">
                  <a:schemeClr val="hlink">
                    <a:alpha val="70000"/>
                  </a:schemeClr>
                </a:gs>
              </a:gsLst>
              <a:lin ang="5400000" scaled="1"/>
            </a:gradFill>
            <a:ln w="9525" algn="ctr">
              <a:noFill/>
              <a:round/>
              <a:headEnd/>
              <a:tailEnd/>
            </a:ln>
            <a:effectLst/>
          </p:spPr>
          <p:txBody>
            <a:bodyPr wrap="none" anchor="ctr"/>
            <a:lstStyle/>
            <a:p>
              <a:endParaRPr lang="en-US">
                <a:latin typeface="Times New Roman" pitchFamily="18" charset="0"/>
                <a:cs typeface="Times New Roman" pitchFamily="18" charset="0"/>
              </a:endParaRPr>
            </a:p>
          </p:txBody>
        </p:sp>
        <p:sp>
          <p:nvSpPr>
            <p:cNvPr id="65" name="Text Box 25"/>
            <p:cNvSpPr txBox="1">
              <a:spLocks noChangeArrowheads="1"/>
            </p:cNvSpPr>
            <p:nvPr/>
          </p:nvSpPr>
          <p:spPr bwMode="black">
            <a:xfrm>
              <a:off x="1462190" y="366299"/>
              <a:ext cx="5929210" cy="707886"/>
            </a:xfrm>
            <a:prstGeom prst="rect">
              <a:avLst/>
            </a:prstGeom>
            <a:noFill/>
            <a:ln w="9525" algn="ctr">
              <a:noFill/>
              <a:miter lim="800000"/>
              <a:headEnd/>
              <a:tailEnd/>
            </a:ln>
            <a:effectLst>
              <a:outerShdw dist="17961" dir="2700000" algn="ctr" rotWithShape="0">
                <a:srgbClr val="000000">
                  <a:alpha val="50000"/>
                </a:srgbClr>
              </a:outerShdw>
            </a:effectLst>
          </p:spPr>
          <p:txBody>
            <a:bodyPr wrap="square">
              <a:spAutoFit/>
            </a:bodyPr>
            <a:lstStyle/>
            <a:p>
              <a:pPr eaLnBrk="0" hangingPunct="0"/>
              <a:r>
                <a:rPr lang="en-US" sz="4000" b="1" smtClean="0">
                  <a:latin typeface="Times New Roman" pitchFamily="18" charset="0"/>
                  <a:cs typeface="Times New Roman" pitchFamily="18" charset="0"/>
                </a:rPr>
                <a:t>Dãy số và biến mảng</a:t>
              </a:r>
              <a:endParaRPr lang="en-US" sz="4000" b="1">
                <a:latin typeface="Times New Roman" pitchFamily="18" charset="0"/>
                <a:cs typeface="Times New Roman" pitchFamily="18" charset="0"/>
              </a:endParaRPr>
            </a:p>
          </p:txBody>
        </p:sp>
        <p:sp>
          <p:nvSpPr>
            <p:cNvPr id="66" name="AutoShape 26"/>
            <p:cNvSpPr>
              <a:spLocks noChangeArrowheads="1"/>
            </p:cNvSpPr>
            <p:nvPr/>
          </p:nvSpPr>
          <p:spPr bwMode="gray">
            <a:xfrm>
              <a:off x="228600" y="312185"/>
              <a:ext cx="988202" cy="830815"/>
            </a:xfrm>
            <a:prstGeom prst="diamond">
              <a:avLst/>
            </a:prstGeom>
            <a:solidFill>
              <a:schemeClr val="hlink"/>
            </a:solidFill>
            <a:ln w="25400" algn="ctr">
              <a:solidFill>
                <a:schemeClr val="bg1"/>
              </a:solidFill>
              <a:miter lim="800000"/>
              <a:headEnd/>
              <a:tailEnd/>
            </a:ln>
            <a:effectLst>
              <a:outerShdw dist="76200" algn="ctr" rotWithShape="0">
                <a:schemeClr val="bg2">
                  <a:alpha val="50000"/>
                </a:schemeClr>
              </a:outerShdw>
            </a:effectLst>
          </p:spPr>
          <p:txBody>
            <a:bodyPr wrap="none" anchor="ctr"/>
            <a:lstStyle/>
            <a:p>
              <a:endParaRPr lang="en-US">
                <a:latin typeface="Times New Roman" pitchFamily="18" charset="0"/>
                <a:cs typeface="Times New Roman" pitchFamily="18" charset="0"/>
              </a:endParaRPr>
            </a:p>
          </p:txBody>
        </p:sp>
        <p:sp>
          <p:nvSpPr>
            <p:cNvPr id="67" name="Text Box 27"/>
            <p:cNvSpPr txBox="1">
              <a:spLocks noChangeArrowheads="1"/>
            </p:cNvSpPr>
            <p:nvPr/>
          </p:nvSpPr>
          <p:spPr bwMode="gray">
            <a:xfrm>
              <a:off x="430518" y="431422"/>
              <a:ext cx="510113" cy="461664"/>
            </a:xfrm>
            <a:prstGeom prst="rect">
              <a:avLst/>
            </a:prstGeom>
            <a:noFill/>
            <a:ln w="9525" algn="ctr">
              <a:noFill/>
              <a:miter lim="800000"/>
              <a:headEnd/>
              <a:tailEnd/>
            </a:ln>
            <a:effectLst/>
          </p:spPr>
          <p:txBody>
            <a:bodyPr wrap="square">
              <a:spAutoFit/>
            </a:bodyPr>
            <a:lstStyle/>
            <a:p>
              <a:pPr algn="ctr" eaLnBrk="0" hangingPunct="0"/>
              <a:r>
                <a:rPr lang="en-US" sz="2400" b="1">
                  <a:latin typeface="Times New Roman" pitchFamily="18" charset="0"/>
                  <a:cs typeface="Times New Roman" pitchFamily="18" charset="0"/>
                </a:rPr>
                <a:t>1</a:t>
              </a:r>
            </a:p>
          </p:txBody>
        </p:sp>
      </p:grpSp>
      <p:sp>
        <p:nvSpPr>
          <p:cNvPr id="68" name="Rectangle 67"/>
          <p:cNvSpPr/>
          <p:nvPr/>
        </p:nvSpPr>
        <p:spPr>
          <a:xfrm>
            <a:off x="228600" y="4648200"/>
            <a:ext cx="8686800" cy="213360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buFont typeface="Wingdings" pitchFamily="2" charset="2"/>
              <a:buChar char="v"/>
            </a:pPr>
            <a:r>
              <a:rPr lang="en-US" sz="2800" b="1" smtClean="0">
                <a:solidFill>
                  <a:schemeClr val="tx1"/>
                </a:solidFill>
                <a:latin typeface="Times New Roman" pitchFamily="18" charset="0"/>
                <a:cs typeface="Times New Roman" pitchFamily="18" charset="0"/>
              </a:rPr>
              <a:t> Biến mảng: </a:t>
            </a:r>
            <a:r>
              <a:rPr lang="en-US" sz="2800" smtClean="0">
                <a:solidFill>
                  <a:srgbClr val="FF0000"/>
                </a:solidFill>
                <a:latin typeface="Times New Roman" pitchFamily="18" charset="0"/>
                <a:cs typeface="Times New Roman" pitchFamily="18" charset="0"/>
              </a:rPr>
              <a:t>Là biến có kiểu dữ liệu là kiểu mảng.</a:t>
            </a:r>
          </a:p>
          <a:p>
            <a:pPr>
              <a:buFont typeface="Wingdings" pitchFamily="2" charset="2"/>
              <a:buChar char="v"/>
            </a:pPr>
            <a:r>
              <a:rPr lang="en-US" sz="2800" b="1" smtClean="0">
                <a:solidFill>
                  <a:schemeClr val="tx1"/>
                </a:solidFill>
                <a:latin typeface="Times New Roman" pitchFamily="18" charset="0"/>
                <a:cs typeface="Times New Roman" pitchFamily="18" charset="0"/>
              </a:rPr>
              <a:t> Giá trị của biến mảng</a:t>
            </a:r>
            <a:r>
              <a:rPr lang="en-US" sz="2800" smtClean="0">
                <a:solidFill>
                  <a:schemeClr val="tx1"/>
                </a:solidFill>
                <a:latin typeface="Times New Roman" pitchFamily="18" charset="0"/>
                <a:cs typeface="Times New Roman" pitchFamily="18" charset="0"/>
              </a:rPr>
              <a:t>:  </a:t>
            </a:r>
            <a:r>
              <a:rPr lang="en-US" sz="2800" smtClean="0">
                <a:solidFill>
                  <a:srgbClr val="FF0000"/>
                </a:solidFill>
                <a:latin typeface="Times New Roman" pitchFamily="18" charset="0"/>
                <a:cs typeface="Times New Roman" pitchFamily="18" charset="0"/>
              </a:rPr>
              <a:t>là một mảng (dãy số) có thứ tự.</a:t>
            </a:r>
            <a:endParaRPr lang="en-US" sz="280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695"/>
                                        </p:tgtEl>
                                        <p:attrNameLst>
                                          <p:attrName>style.visibility</p:attrName>
                                        </p:attrNameLst>
                                      </p:cBhvr>
                                      <p:to>
                                        <p:strVal val="visible"/>
                                      </p:to>
                                    </p:set>
                                    <p:animEffect transition="in" filter="checkerboard(across)">
                                      <p:cBhvr>
                                        <p:cTn id="7" dur="500"/>
                                        <p:tgtEl>
                                          <p:spTgt spid="2769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7698"/>
                                        </p:tgtEl>
                                        <p:attrNameLst>
                                          <p:attrName>style.visibility</p:attrName>
                                        </p:attrNameLst>
                                      </p:cBhvr>
                                      <p:to>
                                        <p:strVal val="visible"/>
                                      </p:to>
                                    </p:set>
                                    <p:animEffect transition="in" filter="box(in)">
                                      <p:cBhvr>
                                        <p:cTn id="12" dur="500"/>
                                        <p:tgtEl>
                                          <p:spTgt spid="2769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7696"/>
                                        </p:tgtEl>
                                        <p:attrNameLst>
                                          <p:attrName>style.visibility</p:attrName>
                                        </p:attrNameLst>
                                      </p:cBhvr>
                                      <p:to>
                                        <p:strVal val="visible"/>
                                      </p:to>
                                    </p:set>
                                    <p:animEffect transition="in" filter="box(in)">
                                      <p:cBhvr>
                                        <p:cTn id="17" dur="500"/>
                                        <p:tgtEl>
                                          <p:spTgt spid="2769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7697"/>
                                        </p:tgtEl>
                                        <p:attrNameLst>
                                          <p:attrName>style.visibility</p:attrName>
                                        </p:attrNameLst>
                                      </p:cBhvr>
                                      <p:to>
                                        <p:strVal val="visible"/>
                                      </p:to>
                                    </p:set>
                                    <p:animEffect transition="in" filter="box(in)">
                                      <p:cBhvr>
                                        <p:cTn id="22" dur="500"/>
                                        <p:tgtEl>
                                          <p:spTgt spid="2769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7718"/>
                                        </p:tgtEl>
                                        <p:attrNameLst>
                                          <p:attrName>style.visibility</p:attrName>
                                        </p:attrNameLst>
                                      </p:cBhvr>
                                      <p:to>
                                        <p:strVal val="visible"/>
                                      </p:to>
                                    </p:set>
                                    <p:animEffect transition="in" filter="box(in)">
                                      <p:cBhvr>
                                        <p:cTn id="27" dur="500"/>
                                        <p:tgtEl>
                                          <p:spTgt spid="27718"/>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7719"/>
                                        </p:tgtEl>
                                        <p:attrNameLst>
                                          <p:attrName>style.visibility</p:attrName>
                                        </p:attrNameLst>
                                      </p:cBhvr>
                                      <p:to>
                                        <p:strVal val="visible"/>
                                      </p:to>
                                    </p:set>
                                    <p:animEffect transition="in" filter="box(in)">
                                      <p:cBhvr>
                                        <p:cTn id="32" dur="500"/>
                                        <p:tgtEl>
                                          <p:spTgt spid="27719"/>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27720"/>
                                        </p:tgtEl>
                                        <p:attrNameLst>
                                          <p:attrName>style.visibility</p:attrName>
                                        </p:attrNameLst>
                                      </p:cBhvr>
                                      <p:to>
                                        <p:strVal val="visible"/>
                                      </p:to>
                                    </p:set>
                                    <p:animEffect transition="in" filter="box(in)">
                                      <p:cBhvr>
                                        <p:cTn id="37" dur="500"/>
                                        <p:tgtEl>
                                          <p:spTgt spid="27720"/>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box(in)">
                                      <p:cBhvr>
                                        <p:cTn id="42" dur="500"/>
                                        <p:tgtEl>
                                          <p:spTgt spid="2"/>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checkerboard(across)">
                                      <p:cBhvr>
                                        <p:cTn id="47" dur="500"/>
                                        <p:tgtEl>
                                          <p:spTgt spid="3"/>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checkerboard(across)">
                                      <p:cBhvr>
                                        <p:cTn id="52" dur="500"/>
                                        <p:tgtEl>
                                          <p:spTgt spid="4"/>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nodeType="click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checkerboard(across)">
                                      <p:cBhvr>
                                        <p:cTn id="57" dur="500"/>
                                        <p:tgtEl>
                                          <p:spTgt spid="8"/>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nodeType="click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checkerboard(across)">
                                      <p:cBhvr>
                                        <p:cTn id="62" dur="500"/>
                                        <p:tgtEl>
                                          <p:spTgt spid="9"/>
                                        </p:tgtEl>
                                      </p:cBhvr>
                                    </p:animEffect>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nodeType="clickEffect">
                                  <p:stCondLst>
                                    <p:cond delay="0"/>
                                  </p:stCondLst>
                                  <p:childTnLst>
                                    <p:set>
                                      <p:cBhvr>
                                        <p:cTn id="66" dur="1" fill="hold">
                                          <p:stCondLst>
                                            <p:cond delay="0"/>
                                          </p:stCondLst>
                                        </p:cTn>
                                        <p:tgtEl>
                                          <p:spTgt spid="10"/>
                                        </p:tgtEl>
                                        <p:attrNameLst>
                                          <p:attrName>style.visibility</p:attrName>
                                        </p:attrNameLst>
                                      </p:cBhvr>
                                      <p:to>
                                        <p:strVal val="visible"/>
                                      </p:to>
                                    </p:set>
                                    <p:animEffect transition="in" filter="checkerboard(across)">
                                      <p:cBhvr>
                                        <p:cTn id="67" dur="500"/>
                                        <p:tgtEl>
                                          <p:spTgt spid="10"/>
                                        </p:tgtEl>
                                      </p:cBhvr>
                                    </p:animEffect>
                                  </p:childTnLst>
                                </p:cTn>
                              </p:par>
                            </p:childTnLst>
                          </p:cTn>
                        </p:par>
                      </p:childTnLst>
                    </p:cTn>
                  </p:par>
                  <p:par>
                    <p:cTn id="68" fill="hold">
                      <p:stCondLst>
                        <p:cond delay="indefinite"/>
                      </p:stCondLst>
                      <p:childTnLst>
                        <p:par>
                          <p:cTn id="69" fill="hold">
                            <p:stCondLst>
                              <p:cond delay="0"/>
                            </p:stCondLst>
                            <p:childTnLst>
                              <p:par>
                                <p:cTn id="70" presetID="5" presetClass="entr" presetSubtype="10" fill="hold" grpId="0" nodeType="clickEffect" nodePh="1">
                                  <p:stCondLst>
                                    <p:cond delay="0"/>
                                  </p:stCondLst>
                                  <p:endCondLst>
                                    <p:cond evt="begin" delay="0">
                                      <p:tn val="70"/>
                                    </p:cond>
                                  </p:endCondLst>
                                  <p:childTnLst>
                                    <p:set>
                                      <p:cBhvr>
                                        <p:cTn id="71" dur="1" fill="hold">
                                          <p:stCondLst>
                                            <p:cond delay="0"/>
                                          </p:stCondLst>
                                        </p:cTn>
                                        <p:tgtEl>
                                          <p:spTgt spid="27680"/>
                                        </p:tgtEl>
                                        <p:attrNameLst>
                                          <p:attrName>style.visibility</p:attrName>
                                        </p:attrNameLst>
                                      </p:cBhvr>
                                      <p:to>
                                        <p:strVal val="visible"/>
                                      </p:to>
                                    </p:set>
                                    <p:animEffect transition="in" filter="checkerboard(across)">
                                      <p:cBhvr>
                                        <p:cTn id="72" dur="500"/>
                                        <p:tgtEl>
                                          <p:spTgt spid="27680"/>
                                        </p:tgtEl>
                                      </p:cBhvr>
                                    </p:animEffect>
                                  </p:childTnLst>
                                </p:cTn>
                              </p:par>
                            </p:childTnLst>
                          </p:cTn>
                        </p:par>
                      </p:childTnLst>
                    </p:cTn>
                  </p:par>
                  <p:par>
                    <p:cTn id="73" fill="hold">
                      <p:stCondLst>
                        <p:cond delay="indefinite"/>
                      </p:stCondLst>
                      <p:childTnLst>
                        <p:par>
                          <p:cTn id="74" fill="hold">
                            <p:stCondLst>
                              <p:cond delay="0"/>
                            </p:stCondLst>
                            <p:childTnLst>
                              <p:par>
                                <p:cTn id="75" presetID="5" presetClass="entr" presetSubtype="10" fill="hold" nodeType="clickEffect">
                                  <p:stCondLst>
                                    <p:cond delay="0"/>
                                  </p:stCondLst>
                                  <p:childTnLst>
                                    <p:set>
                                      <p:cBhvr>
                                        <p:cTn id="76" dur="1" fill="hold">
                                          <p:stCondLst>
                                            <p:cond delay="0"/>
                                          </p:stCondLst>
                                        </p:cTn>
                                        <p:tgtEl>
                                          <p:spTgt spid="5"/>
                                        </p:tgtEl>
                                        <p:attrNameLst>
                                          <p:attrName>style.visibility</p:attrName>
                                        </p:attrNameLst>
                                      </p:cBhvr>
                                      <p:to>
                                        <p:strVal val="visible"/>
                                      </p:to>
                                    </p:set>
                                    <p:animEffect transition="in" filter="checkerboard(across)">
                                      <p:cBhvr>
                                        <p:cTn id="77" dur="500"/>
                                        <p:tgtEl>
                                          <p:spTgt spid="5"/>
                                        </p:tgtEl>
                                      </p:cBhvr>
                                    </p:animEffect>
                                  </p:childTnLst>
                                </p:cTn>
                              </p:par>
                            </p:childTnLst>
                          </p:cTn>
                        </p:par>
                      </p:childTnLst>
                    </p:cTn>
                  </p:par>
                  <p:par>
                    <p:cTn id="78" fill="hold">
                      <p:stCondLst>
                        <p:cond delay="indefinite"/>
                      </p:stCondLst>
                      <p:childTnLst>
                        <p:par>
                          <p:cTn id="79" fill="hold">
                            <p:stCondLst>
                              <p:cond delay="0"/>
                            </p:stCondLst>
                            <p:childTnLst>
                              <p:par>
                                <p:cTn id="80" presetID="5" presetClass="entr" presetSubtype="10" fill="hold" nodeType="clickEffect">
                                  <p:stCondLst>
                                    <p:cond delay="0"/>
                                  </p:stCondLst>
                                  <p:childTnLst>
                                    <p:set>
                                      <p:cBhvr>
                                        <p:cTn id="81" dur="1" fill="hold">
                                          <p:stCondLst>
                                            <p:cond delay="0"/>
                                          </p:stCondLst>
                                        </p:cTn>
                                        <p:tgtEl>
                                          <p:spTgt spid="6"/>
                                        </p:tgtEl>
                                        <p:attrNameLst>
                                          <p:attrName>style.visibility</p:attrName>
                                        </p:attrNameLst>
                                      </p:cBhvr>
                                      <p:to>
                                        <p:strVal val="visible"/>
                                      </p:to>
                                    </p:set>
                                    <p:animEffect transition="in" filter="checkerboard(across)">
                                      <p:cBhvr>
                                        <p:cTn id="82" dur="500"/>
                                        <p:tgtEl>
                                          <p:spTgt spid="6"/>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nodeType="clickEffect">
                                  <p:stCondLst>
                                    <p:cond delay="0"/>
                                  </p:stCondLst>
                                  <p:childTnLst>
                                    <p:set>
                                      <p:cBhvr>
                                        <p:cTn id="86" dur="1" fill="hold">
                                          <p:stCondLst>
                                            <p:cond delay="0"/>
                                          </p:stCondLst>
                                        </p:cTn>
                                        <p:tgtEl>
                                          <p:spTgt spid="7"/>
                                        </p:tgtEl>
                                        <p:attrNameLst>
                                          <p:attrName>style.visibility</p:attrName>
                                        </p:attrNameLst>
                                      </p:cBhvr>
                                      <p:to>
                                        <p:strVal val="visible"/>
                                      </p:to>
                                    </p:set>
                                    <p:animEffect transition="in" filter="box(in)">
                                      <p:cBhvr>
                                        <p:cTn id="87" dur="500"/>
                                        <p:tgtEl>
                                          <p:spTgt spid="7"/>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grpId="0" nodeType="clickEffect">
                                  <p:stCondLst>
                                    <p:cond delay="0"/>
                                  </p:stCondLst>
                                  <p:childTnLst>
                                    <p:set>
                                      <p:cBhvr>
                                        <p:cTn id="91" dur="1" fill="hold">
                                          <p:stCondLst>
                                            <p:cond delay="0"/>
                                          </p:stCondLst>
                                        </p:cTn>
                                        <p:tgtEl>
                                          <p:spTgt spid="27688"/>
                                        </p:tgtEl>
                                        <p:attrNameLst>
                                          <p:attrName>style.visibility</p:attrName>
                                        </p:attrNameLst>
                                      </p:cBhvr>
                                      <p:to>
                                        <p:strVal val="visible"/>
                                      </p:to>
                                    </p:set>
                                    <p:animEffect transition="in" filter="box(in)">
                                      <p:cBhvr>
                                        <p:cTn id="92" dur="500"/>
                                        <p:tgtEl>
                                          <p:spTgt spid="27688"/>
                                        </p:tgtEl>
                                      </p:cBhvr>
                                    </p:animEffect>
                                  </p:childTnLst>
                                </p:cTn>
                              </p:par>
                            </p:childTnLst>
                          </p:cTn>
                        </p:par>
                      </p:childTnLst>
                    </p:cTn>
                  </p:par>
                  <p:par>
                    <p:cTn id="93" fill="hold">
                      <p:stCondLst>
                        <p:cond delay="indefinite"/>
                      </p:stCondLst>
                      <p:childTnLst>
                        <p:par>
                          <p:cTn id="94" fill="hold">
                            <p:stCondLst>
                              <p:cond delay="0"/>
                            </p:stCondLst>
                            <p:childTnLst>
                              <p:par>
                                <p:cTn id="95" presetID="4" presetClass="entr" presetSubtype="16" fill="hold" grpId="0" nodeType="clickEffect">
                                  <p:stCondLst>
                                    <p:cond delay="0"/>
                                  </p:stCondLst>
                                  <p:childTnLst>
                                    <p:set>
                                      <p:cBhvr>
                                        <p:cTn id="96" dur="1" fill="hold">
                                          <p:stCondLst>
                                            <p:cond delay="0"/>
                                          </p:stCondLst>
                                        </p:cTn>
                                        <p:tgtEl>
                                          <p:spTgt spid="27689"/>
                                        </p:tgtEl>
                                        <p:attrNameLst>
                                          <p:attrName>style.visibility</p:attrName>
                                        </p:attrNameLst>
                                      </p:cBhvr>
                                      <p:to>
                                        <p:strVal val="visible"/>
                                      </p:to>
                                    </p:set>
                                    <p:animEffect transition="in" filter="box(in)">
                                      <p:cBhvr>
                                        <p:cTn id="97" dur="500"/>
                                        <p:tgtEl>
                                          <p:spTgt spid="27689"/>
                                        </p:tgtEl>
                                      </p:cBhvr>
                                    </p:animEffect>
                                  </p:childTnLst>
                                </p:cTn>
                              </p:par>
                            </p:childTnLst>
                          </p:cTn>
                        </p:par>
                      </p:childTnLst>
                    </p:cTn>
                  </p:par>
                  <p:par>
                    <p:cTn id="98" fill="hold">
                      <p:stCondLst>
                        <p:cond delay="indefinite"/>
                      </p:stCondLst>
                      <p:childTnLst>
                        <p:par>
                          <p:cTn id="99" fill="hold">
                            <p:stCondLst>
                              <p:cond delay="0"/>
                            </p:stCondLst>
                            <p:childTnLst>
                              <p:par>
                                <p:cTn id="100" presetID="4" presetClass="entr" presetSubtype="16" fill="hold" grpId="0" nodeType="clickEffect">
                                  <p:stCondLst>
                                    <p:cond delay="0"/>
                                  </p:stCondLst>
                                  <p:childTnLst>
                                    <p:set>
                                      <p:cBhvr>
                                        <p:cTn id="101" dur="1" fill="hold">
                                          <p:stCondLst>
                                            <p:cond delay="0"/>
                                          </p:stCondLst>
                                        </p:cTn>
                                        <p:tgtEl>
                                          <p:spTgt spid="27690"/>
                                        </p:tgtEl>
                                        <p:attrNameLst>
                                          <p:attrName>style.visibility</p:attrName>
                                        </p:attrNameLst>
                                      </p:cBhvr>
                                      <p:to>
                                        <p:strVal val="visible"/>
                                      </p:to>
                                    </p:set>
                                    <p:animEffect transition="in" filter="box(in)">
                                      <p:cBhvr>
                                        <p:cTn id="102" dur="500"/>
                                        <p:tgtEl>
                                          <p:spTgt spid="27690"/>
                                        </p:tgtEl>
                                      </p:cBhvr>
                                    </p:animEffect>
                                  </p:childTnLst>
                                </p:cTn>
                              </p:par>
                            </p:childTnLst>
                          </p:cTn>
                        </p:par>
                      </p:childTnLst>
                    </p:cTn>
                  </p:par>
                  <p:par>
                    <p:cTn id="103" fill="hold">
                      <p:stCondLst>
                        <p:cond delay="indefinite"/>
                      </p:stCondLst>
                      <p:childTnLst>
                        <p:par>
                          <p:cTn id="104" fill="hold">
                            <p:stCondLst>
                              <p:cond delay="0"/>
                            </p:stCondLst>
                            <p:childTnLst>
                              <p:par>
                                <p:cTn id="105" presetID="5" presetClass="entr" presetSubtype="10" fill="hold" grpId="0" nodeType="clickEffect">
                                  <p:stCondLst>
                                    <p:cond delay="0"/>
                                  </p:stCondLst>
                                  <p:childTnLst>
                                    <p:set>
                                      <p:cBhvr>
                                        <p:cTn id="106" dur="1" fill="hold">
                                          <p:stCondLst>
                                            <p:cond delay="0"/>
                                          </p:stCondLst>
                                        </p:cTn>
                                        <p:tgtEl>
                                          <p:spTgt spid="27699"/>
                                        </p:tgtEl>
                                        <p:attrNameLst>
                                          <p:attrName>style.visibility</p:attrName>
                                        </p:attrNameLst>
                                      </p:cBhvr>
                                      <p:to>
                                        <p:strVal val="visible"/>
                                      </p:to>
                                    </p:set>
                                    <p:animEffect transition="in" filter="checkerboard(across)">
                                      <p:cBhvr>
                                        <p:cTn id="107" dur="500"/>
                                        <p:tgtEl>
                                          <p:spTgt spid="27699"/>
                                        </p:tgtEl>
                                      </p:cBhvr>
                                    </p:animEffect>
                                  </p:childTnLst>
                                </p:cTn>
                              </p:par>
                            </p:childTnLst>
                          </p:cTn>
                        </p:par>
                      </p:childTnLst>
                    </p:cTn>
                  </p:par>
                  <p:par>
                    <p:cTn id="108" fill="hold">
                      <p:stCondLst>
                        <p:cond delay="indefinite"/>
                      </p:stCondLst>
                      <p:childTnLst>
                        <p:par>
                          <p:cTn id="109" fill="hold">
                            <p:stCondLst>
                              <p:cond delay="0"/>
                            </p:stCondLst>
                            <p:childTnLst>
                              <p:par>
                                <p:cTn id="110" presetID="4" presetClass="entr" presetSubtype="16" fill="hold" grpId="0" nodeType="clickEffect">
                                  <p:stCondLst>
                                    <p:cond delay="0"/>
                                  </p:stCondLst>
                                  <p:childTnLst>
                                    <p:set>
                                      <p:cBhvr>
                                        <p:cTn id="111" dur="1" fill="hold">
                                          <p:stCondLst>
                                            <p:cond delay="0"/>
                                          </p:stCondLst>
                                        </p:cTn>
                                        <p:tgtEl>
                                          <p:spTgt spid="27692"/>
                                        </p:tgtEl>
                                        <p:attrNameLst>
                                          <p:attrName>style.visibility</p:attrName>
                                        </p:attrNameLst>
                                      </p:cBhvr>
                                      <p:to>
                                        <p:strVal val="visible"/>
                                      </p:to>
                                    </p:set>
                                    <p:animEffect transition="in" filter="box(in)">
                                      <p:cBhvr>
                                        <p:cTn id="112" dur="500"/>
                                        <p:tgtEl>
                                          <p:spTgt spid="27692"/>
                                        </p:tgtEl>
                                      </p:cBhvr>
                                    </p:animEffect>
                                  </p:childTnLst>
                                </p:cTn>
                              </p:par>
                            </p:childTnLst>
                          </p:cTn>
                        </p:par>
                      </p:childTnLst>
                    </p:cTn>
                  </p:par>
                  <p:par>
                    <p:cTn id="113" fill="hold">
                      <p:stCondLst>
                        <p:cond delay="indefinite"/>
                      </p:stCondLst>
                      <p:childTnLst>
                        <p:par>
                          <p:cTn id="114" fill="hold">
                            <p:stCondLst>
                              <p:cond delay="0"/>
                            </p:stCondLst>
                            <p:childTnLst>
                              <p:par>
                                <p:cTn id="115" presetID="4" presetClass="entr" presetSubtype="16" fill="hold" grpId="0" nodeType="clickEffect">
                                  <p:stCondLst>
                                    <p:cond delay="0"/>
                                  </p:stCondLst>
                                  <p:childTnLst>
                                    <p:set>
                                      <p:cBhvr>
                                        <p:cTn id="116" dur="1" fill="hold">
                                          <p:stCondLst>
                                            <p:cond delay="0"/>
                                          </p:stCondLst>
                                        </p:cTn>
                                        <p:tgtEl>
                                          <p:spTgt spid="27733"/>
                                        </p:tgtEl>
                                        <p:attrNameLst>
                                          <p:attrName>style.visibility</p:attrName>
                                        </p:attrNameLst>
                                      </p:cBhvr>
                                      <p:to>
                                        <p:strVal val="visible"/>
                                      </p:to>
                                    </p:set>
                                    <p:animEffect transition="in" filter="box(in)">
                                      <p:cBhvr>
                                        <p:cTn id="117" dur="500"/>
                                        <p:tgtEl>
                                          <p:spTgt spid="27733"/>
                                        </p:tgtEl>
                                      </p:cBhvr>
                                    </p:animEffect>
                                  </p:childTnLst>
                                </p:cTn>
                              </p:par>
                            </p:childTnLst>
                          </p:cTn>
                        </p:par>
                      </p:childTnLst>
                    </p:cTn>
                  </p:par>
                  <p:par>
                    <p:cTn id="118" fill="hold">
                      <p:stCondLst>
                        <p:cond delay="indefinite"/>
                      </p:stCondLst>
                      <p:childTnLst>
                        <p:par>
                          <p:cTn id="119" fill="hold">
                            <p:stCondLst>
                              <p:cond delay="0"/>
                            </p:stCondLst>
                            <p:childTnLst>
                              <p:par>
                                <p:cTn id="120" presetID="4" presetClass="entr" presetSubtype="16" fill="hold" grpId="0" nodeType="clickEffect">
                                  <p:stCondLst>
                                    <p:cond delay="0"/>
                                  </p:stCondLst>
                                  <p:childTnLst>
                                    <p:set>
                                      <p:cBhvr>
                                        <p:cTn id="121" dur="1" fill="hold">
                                          <p:stCondLst>
                                            <p:cond delay="0"/>
                                          </p:stCondLst>
                                        </p:cTn>
                                        <p:tgtEl>
                                          <p:spTgt spid="27734"/>
                                        </p:tgtEl>
                                        <p:attrNameLst>
                                          <p:attrName>style.visibility</p:attrName>
                                        </p:attrNameLst>
                                      </p:cBhvr>
                                      <p:to>
                                        <p:strVal val="visible"/>
                                      </p:to>
                                    </p:set>
                                    <p:animEffect transition="in" filter="box(in)">
                                      <p:cBhvr>
                                        <p:cTn id="122" dur="500"/>
                                        <p:tgtEl>
                                          <p:spTgt spid="27734"/>
                                        </p:tgtEl>
                                      </p:cBhvr>
                                    </p:animEffect>
                                  </p:childTnLst>
                                </p:cTn>
                              </p:par>
                            </p:childTnLst>
                          </p:cTn>
                        </p:par>
                      </p:childTnLst>
                    </p:cTn>
                  </p:par>
                  <p:par>
                    <p:cTn id="123" fill="hold">
                      <p:stCondLst>
                        <p:cond delay="indefinite"/>
                      </p:stCondLst>
                      <p:childTnLst>
                        <p:par>
                          <p:cTn id="124" fill="hold">
                            <p:stCondLst>
                              <p:cond delay="0"/>
                            </p:stCondLst>
                            <p:childTnLst>
                              <p:par>
                                <p:cTn id="125" presetID="4" presetClass="entr" presetSubtype="16" fill="hold" grpId="0" nodeType="clickEffect">
                                  <p:stCondLst>
                                    <p:cond delay="0"/>
                                  </p:stCondLst>
                                  <p:childTnLst>
                                    <p:set>
                                      <p:cBhvr>
                                        <p:cTn id="126" dur="1" fill="hold">
                                          <p:stCondLst>
                                            <p:cond delay="0"/>
                                          </p:stCondLst>
                                        </p:cTn>
                                        <p:tgtEl>
                                          <p:spTgt spid="27714"/>
                                        </p:tgtEl>
                                        <p:attrNameLst>
                                          <p:attrName>style.visibility</p:attrName>
                                        </p:attrNameLst>
                                      </p:cBhvr>
                                      <p:to>
                                        <p:strVal val="visible"/>
                                      </p:to>
                                    </p:set>
                                    <p:animEffect transition="in" filter="box(in)">
                                      <p:cBhvr>
                                        <p:cTn id="127" dur="500"/>
                                        <p:tgtEl>
                                          <p:spTgt spid="27714"/>
                                        </p:tgtEl>
                                      </p:cBhvr>
                                    </p:animEffect>
                                  </p:childTnLst>
                                </p:cTn>
                              </p:par>
                            </p:childTnLst>
                          </p:cTn>
                        </p:par>
                      </p:childTnLst>
                    </p:cTn>
                  </p:par>
                  <p:par>
                    <p:cTn id="128" fill="hold">
                      <p:stCondLst>
                        <p:cond delay="indefinite"/>
                      </p:stCondLst>
                      <p:childTnLst>
                        <p:par>
                          <p:cTn id="129" fill="hold">
                            <p:stCondLst>
                              <p:cond delay="0"/>
                            </p:stCondLst>
                            <p:childTnLst>
                              <p:par>
                                <p:cTn id="130" presetID="4" presetClass="entr" presetSubtype="16" fill="hold" grpId="0" nodeType="clickEffect">
                                  <p:stCondLst>
                                    <p:cond delay="0"/>
                                  </p:stCondLst>
                                  <p:childTnLst>
                                    <p:set>
                                      <p:cBhvr>
                                        <p:cTn id="131" dur="1" fill="hold">
                                          <p:stCondLst>
                                            <p:cond delay="0"/>
                                          </p:stCondLst>
                                        </p:cTn>
                                        <p:tgtEl>
                                          <p:spTgt spid="27702"/>
                                        </p:tgtEl>
                                        <p:attrNameLst>
                                          <p:attrName>style.visibility</p:attrName>
                                        </p:attrNameLst>
                                      </p:cBhvr>
                                      <p:to>
                                        <p:strVal val="visible"/>
                                      </p:to>
                                    </p:set>
                                    <p:animEffect transition="in" filter="box(in)">
                                      <p:cBhvr>
                                        <p:cTn id="132" dur="500"/>
                                        <p:tgtEl>
                                          <p:spTgt spid="27702"/>
                                        </p:tgtEl>
                                      </p:cBhvr>
                                    </p:animEffect>
                                  </p:childTnLst>
                                </p:cTn>
                              </p:par>
                            </p:childTnLst>
                          </p:cTn>
                        </p:par>
                      </p:childTnLst>
                    </p:cTn>
                  </p:par>
                  <p:par>
                    <p:cTn id="133" fill="hold">
                      <p:stCondLst>
                        <p:cond delay="indefinite"/>
                      </p:stCondLst>
                      <p:childTnLst>
                        <p:par>
                          <p:cTn id="134" fill="hold">
                            <p:stCondLst>
                              <p:cond delay="0"/>
                            </p:stCondLst>
                            <p:childTnLst>
                              <p:par>
                                <p:cTn id="135" presetID="8" presetClass="entr" presetSubtype="16" fill="hold" grpId="0" nodeType="clickEffect">
                                  <p:stCondLst>
                                    <p:cond delay="0"/>
                                  </p:stCondLst>
                                  <p:childTnLst>
                                    <p:set>
                                      <p:cBhvr>
                                        <p:cTn id="136" dur="1" fill="hold">
                                          <p:stCondLst>
                                            <p:cond delay="0"/>
                                          </p:stCondLst>
                                        </p:cTn>
                                        <p:tgtEl>
                                          <p:spTgt spid="27740"/>
                                        </p:tgtEl>
                                        <p:attrNameLst>
                                          <p:attrName>style.visibility</p:attrName>
                                        </p:attrNameLst>
                                      </p:cBhvr>
                                      <p:to>
                                        <p:strVal val="visible"/>
                                      </p:to>
                                    </p:set>
                                    <p:animEffect transition="in" filter="diamond(in)">
                                      <p:cBhvr>
                                        <p:cTn id="137" dur="2000"/>
                                        <p:tgtEl>
                                          <p:spTgt spid="27740"/>
                                        </p:tgtEl>
                                      </p:cBhvr>
                                    </p:animEffect>
                                  </p:childTnLst>
                                </p:cTn>
                              </p:par>
                            </p:childTnLst>
                          </p:cTn>
                        </p:par>
                      </p:childTnLst>
                    </p:cTn>
                  </p:par>
                  <p:par>
                    <p:cTn id="138" fill="hold">
                      <p:stCondLst>
                        <p:cond delay="indefinite"/>
                      </p:stCondLst>
                      <p:childTnLst>
                        <p:par>
                          <p:cTn id="139" fill="hold">
                            <p:stCondLst>
                              <p:cond delay="0"/>
                            </p:stCondLst>
                            <p:childTnLst>
                              <p:par>
                                <p:cTn id="140" presetID="55" presetClass="entr" presetSubtype="0" fill="hold" grpId="0" nodeType="clickEffect">
                                  <p:stCondLst>
                                    <p:cond delay="0"/>
                                  </p:stCondLst>
                                  <p:childTnLst>
                                    <p:set>
                                      <p:cBhvr>
                                        <p:cTn id="141" dur="1" fill="hold">
                                          <p:stCondLst>
                                            <p:cond delay="0"/>
                                          </p:stCondLst>
                                        </p:cTn>
                                        <p:tgtEl>
                                          <p:spTgt spid="27737"/>
                                        </p:tgtEl>
                                        <p:attrNameLst>
                                          <p:attrName>style.visibility</p:attrName>
                                        </p:attrNameLst>
                                      </p:cBhvr>
                                      <p:to>
                                        <p:strVal val="visible"/>
                                      </p:to>
                                    </p:set>
                                    <p:anim calcmode="lin" valueType="num">
                                      <p:cBhvr>
                                        <p:cTn id="142" dur="1000" fill="hold"/>
                                        <p:tgtEl>
                                          <p:spTgt spid="27737"/>
                                        </p:tgtEl>
                                        <p:attrNameLst>
                                          <p:attrName>ppt_w</p:attrName>
                                        </p:attrNameLst>
                                      </p:cBhvr>
                                      <p:tavLst>
                                        <p:tav tm="0">
                                          <p:val>
                                            <p:strVal val="#ppt_w*0.70"/>
                                          </p:val>
                                        </p:tav>
                                        <p:tav tm="100000">
                                          <p:val>
                                            <p:strVal val="#ppt_w"/>
                                          </p:val>
                                        </p:tav>
                                      </p:tavLst>
                                    </p:anim>
                                    <p:anim calcmode="lin" valueType="num">
                                      <p:cBhvr>
                                        <p:cTn id="143" dur="1000" fill="hold"/>
                                        <p:tgtEl>
                                          <p:spTgt spid="27737"/>
                                        </p:tgtEl>
                                        <p:attrNameLst>
                                          <p:attrName>ppt_h</p:attrName>
                                        </p:attrNameLst>
                                      </p:cBhvr>
                                      <p:tavLst>
                                        <p:tav tm="0">
                                          <p:val>
                                            <p:strVal val="#ppt_h"/>
                                          </p:val>
                                        </p:tav>
                                        <p:tav tm="100000">
                                          <p:val>
                                            <p:strVal val="#ppt_h"/>
                                          </p:val>
                                        </p:tav>
                                      </p:tavLst>
                                    </p:anim>
                                    <p:animEffect transition="in" filter="fade">
                                      <p:cBhvr>
                                        <p:cTn id="144" dur="1000"/>
                                        <p:tgtEl>
                                          <p:spTgt spid="27737"/>
                                        </p:tgtEl>
                                      </p:cBhvr>
                                    </p:animEffect>
                                  </p:childTnLst>
                                </p:cTn>
                              </p:par>
                            </p:childTnLst>
                          </p:cTn>
                        </p:par>
                      </p:childTnLst>
                    </p:cTn>
                  </p:par>
                  <p:par>
                    <p:cTn id="145" fill="hold">
                      <p:stCondLst>
                        <p:cond delay="indefinite"/>
                      </p:stCondLst>
                      <p:childTnLst>
                        <p:par>
                          <p:cTn id="146" fill="hold">
                            <p:stCondLst>
                              <p:cond delay="0"/>
                            </p:stCondLst>
                            <p:childTnLst>
                              <p:par>
                                <p:cTn id="147" presetID="8" presetClass="entr" presetSubtype="16" fill="hold" grpId="0" nodeType="clickEffect">
                                  <p:stCondLst>
                                    <p:cond delay="0"/>
                                  </p:stCondLst>
                                  <p:childTnLst>
                                    <p:set>
                                      <p:cBhvr>
                                        <p:cTn id="148" dur="1" fill="hold">
                                          <p:stCondLst>
                                            <p:cond delay="0"/>
                                          </p:stCondLst>
                                        </p:cTn>
                                        <p:tgtEl>
                                          <p:spTgt spid="27741"/>
                                        </p:tgtEl>
                                        <p:attrNameLst>
                                          <p:attrName>style.visibility</p:attrName>
                                        </p:attrNameLst>
                                      </p:cBhvr>
                                      <p:to>
                                        <p:strVal val="visible"/>
                                      </p:to>
                                    </p:set>
                                    <p:animEffect transition="in" filter="diamond(in)">
                                      <p:cBhvr>
                                        <p:cTn id="149" dur="2000"/>
                                        <p:tgtEl>
                                          <p:spTgt spid="27741"/>
                                        </p:tgtEl>
                                      </p:cBhvr>
                                    </p:animEffect>
                                  </p:childTnLst>
                                </p:cTn>
                              </p:par>
                            </p:childTnLst>
                          </p:cTn>
                        </p:par>
                      </p:childTnLst>
                    </p:cTn>
                  </p:par>
                  <p:par>
                    <p:cTn id="150" fill="hold">
                      <p:stCondLst>
                        <p:cond delay="indefinite"/>
                      </p:stCondLst>
                      <p:childTnLst>
                        <p:par>
                          <p:cTn id="151" fill="hold">
                            <p:stCondLst>
                              <p:cond delay="0"/>
                            </p:stCondLst>
                            <p:childTnLst>
                              <p:par>
                                <p:cTn id="152" presetID="55" presetClass="entr" presetSubtype="0" fill="hold" grpId="0" nodeType="clickEffect">
                                  <p:stCondLst>
                                    <p:cond delay="0"/>
                                  </p:stCondLst>
                                  <p:childTnLst>
                                    <p:set>
                                      <p:cBhvr>
                                        <p:cTn id="153" dur="1" fill="hold">
                                          <p:stCondLst>
                                            <p:cond delay="0"/>
                                          </p:stCondLst>
                                        </p:cTn>
                                        <p:tgtEl>
                                          <p:spTgt spid="27738"/>
                                        </p:tgtEl>
                                        <p:attrNameLst>
                                          <p:attrName>style.visibility</p:attrName>
                                        </p:attrNameLst>
                                      </p:cBhvr>
                                      <p:to>
                                        <p:strVal val="visible"/>
                                      </p:to>
                                    </p:set>
                                    <p:anim calcmode="lin" valueType="num">
                                      <p:cBhvr>
                                        <p:cTn id="154" dur="1000" fill="hold"/>
                                        <p:tgtEl>
                                          <p:spTgt spid="27738"/>
                                        </p:tgtEl>
                                        <p:attrNameLst>
                                          <p:attrName>ppt_w</p:attrName>
                                        </p:attrNameLst>
                                      </p:cBhvr>
                                      <p:tavLst>
                                        <p:tav tm="0">
                                          <p:val>
                                            <p:strVal val="#ppt_w*0.70"/>
                                          </p:val>
                                        </p:tav>
                                        <p:tav tm="100000">
                                          <p:val>
                                            <p:strVal val="#ppt_w"/>
                                          </p:val>
                                        </p:tav>
                                      </p:tavLst>
                                    </p:anim>
                                    <p:anim calcmode="lin" valueType="num">
                                      <p:cBhvr>
                                        <p:cTn id="155" dur="1000" fill="hold"/>
                                        <p:tgtEl>
                                          <p:spTgt spid="27738"/>
                                        </p:tgtEl>
                                        <p:attrNameLst>
                                          <p:attrName>ppt_h</p:attrName>
                                        </p:attrNameLst>
                                      </p:cBhvr>
                                      <p:tavLst>
                                        <p:tav tm="0">
                                          <p:val>
                                            <p:strVal val="#ppt_h"/>
                                          </p:val>
                                        </p:tav>
                                        <p:tav tm="100000">
                                          <p:val>
                                            <p:strVal val="#ppt_h"/>
                                          </p:val>
                                        </p:tav>
                                      </p:tavLst>
                                    </p:anim>
                                    <p:animEffect transition="in" filter="fade">
                                      <p:cBhvr>
                                        <p:cTn id="156" dur="1000"/>
                                        <p:tgtEl>
                                          <p:spTgt spid="27738"/>
                                        </p:tgtEl>
                                      </p:cBhvr>
                                    </p:animEffect>
                                  </p:childTnLst>
                                </p:cTn>
                              </p:par>
                            </p:childTnLst>
                          </p:cTn>
                        </p:par>
                      </p:childTnLst>
                    </p:cTn>
                  </p:par>
                  <p:par>
                    <p:cTn id="157" fill="hold">
                      <p:stCondLst>
                        <p:cond delay="indefinite"/>
                      </p:stCondLst>
                      <p:childTnLst>
                        <p:par>
                          <p:cTn id="158" fill="hold">
                            <p:stCondLst>
                              <p:cond delay="0"/>
                            </p:stCondLst>
                            <p:childTnLst>
                              <p:par>
                                <p:cTn id="159" presetID="31" presetClass="entr" presetSubtype="0" fill="hold" grpId="0" nodeType="clickEffect">
                                  <p:stCondLst>
                                    <p:cond delay="0"/>
                                  </p:stCondLst>
                                  <p:iterate type="lt">
                                    <p:tmPct val="5000"/>
                                  </p:iterate>
                                  <p:childTnLst>
                                    <p:set>
                                      <p:cBhvr>
                                        <p:cTn id="160" dur="1" fill="hold">
                                          <p:stCondLst>
                                            <p:cond delay="0"/>
                                          </p:stCondLst>
                                        </p:cTn>
                                        <p:tgtEl>
                                          <p:spTgt spid="27744"/>
                                        </p:tgtEl>
                                        <p:attrNameLst>
                                          <p:attrName>style.visibility</p:attrName>
                                        </p:attrNameLst>
                                      </p:cBhvr>
                                      <p:to>
                                        <p:strVal val="visible"/>
                                      </p:to>
                                    </p:set>
                                    <p:anim calcmode="lin" valueType="num">
                                      <p:cBhvr>
                                        <p:cTn id="161" dur="1000" fill="hold"/>
                                        <p:tgtEl>
                                          <p:spTgt spid="27744"/>
                                        </p:tgtEl>
                                        <p:attrNameLst>
                                          <p:attrName>ppt_w</p:attrName>
                                        </p:attrNameLst>
                                      </p:cBhvr>
                                      <p:tavLst>
                                        <p:tav tm="0">
                                          <p:val>
                                            <p:fltVal val="0"/>
                                          </p:val>
                                        </p:tav>
                                        <p:tav tm="100000">
                                          <p:val>
                                            <p:strVal val="#ppt_w"/>
                                          </p:val>
                                        </p:tav>
                                      </p:tavLst>
                                    </p:anim>
                                    <p:anim calcmode="lin" valueType="num">
                                      <p:cBhvr>
                                        <p:cTn id="162" dur="1000" fill="hold"/>
                                        <p:tgtEl>
                                          <p:spTgt spid="27744"/>
                                        </p:tgtEl>
                                        <p:attrNameLst>
                                          <p:attrName>ppt_h</p:attrName>
                                        </p:attrNameLst>
                                      </p:cBhvr>
                                      <p:tavLst>
                                        <p:tav tm="0">
                                          <p:val>
                                            <p:fltVal val="0"/>
                                          </p:val>
                                        </p:tav>
                                        <p:tav tm="100000">
                                          <p:val>
                                            <p:strVal val="#ppt_h"/>
                                          </p:val>
                                        </p:tav>
                                      </p:tavLst>
                                    </p:anim>
                                    <p:anim calcmode="lin" valueType="num">
                                      <p:cBhvr>
                                        <p:cTn id="163" dur="1000" fill="hold"/>
                                        <p:tgtEl>
                                          <p:spTgt spid="27744"/>
                                        </p:tgtEl>
                                        <p:attrNameLst>
                                          <p:attrName>style.rotation</p:attrName>
                                        </p:attrNameLst>
                                      </p:cBhvr>
                                      <p:tavLst>
                                        <p:tav tm="0">
                                          <p:val>
                                            <p:fltVal val="90"/>
                                          </p:val>
                                        </p:tav>
                                        <p:tav tm="100000">
                                          <p:val>
                                            <p:fltVal val="0"/>
                                          </p:val>
                                        </p:tav>
                                      </p:tavLst>
                                    </p:anim>
                                    <p:animEffect transition="in" filter="fade">
                                      <p:cBhvr>
                                        <p:cTn id="164" dur="1000"/>
                                        <p:tgtEl>
                                          <p:spTgt spid="27744"/>
                                        </p:tgtEl>
                                      </p:cBhvr>
                                    </p:animEffect>
                                  </p:childTnLst>
                                </p:cTn>
                              </p:par>
                            </p:childTnLst>
                          </p:cTn>
                        </p:par>
                      </p:childTnLst>
                    </p:cTn>
                  </p:par>
                  <p:par>
                    <p:cTn id="165" fill="hold">
                      <p:stCondLst>
                        <p:cond delay="indefinite"/>
                      </p:stCondLst>
                      <p:childTnLst>
                        <p:par>
                          <p:cTn id="166" fill="hold">
                            <p:stCondLst>
                              <p:cond delay="0"/>
                            </p:stCondLst>
                            <p:childTnLst>
                              <p:par>
                                <p:cTn id="167" presetID="24" presetClass="entr" presetSubtype="0" fill="hold" nodeType="clickEffect">
                                  <p:stCondLst>
                                    <p:cond delay="0"/>
                                  </p:stCondLst>
                                  <p:childTnLst>
                                    <p:set>
                                      <p:cBhvr>
                                        <p:cTn id="168" dur="1" fill="hold">
                                          <p:stCondLst>
                                            <p:cond delay="0"/>
                                          </p:stCondLst>
                                        </p:cTn>
                                        <p:tgtEl>
                                          <p:spTgt spid="62"/>
                                        </p:tgtEl>
                                        <p:attrNameLst>
                                          <p:attrName>style.visibility</p:attrName>
                                        </p:attrNameLst>
                                      </p:cBhvr>
                                      <p:to>
                                        <p:strVal val="visible"/>
                                      </p:to>
                                    </p:set>
                                    <p:anim to="" calcmode="lin" valueType="num">
                                      <p:cBhvr>
                                        <p:cTn id="169" dur="1" fill="hold"/>
                                        <p:tgtEl>
                                          <p:spTgt spid="62"/>
                                        </p:tgtEl>
                                        <p:attrNameLst>
                                          <p:attrName/>
                                        </p:attrNameLst>
                                      </p:cBhvr>
                                    </p:anim>
                                  </p:childTnLst>
                                </p:cTn>
                              </p:par>
                            </p:childTnLst>
                          </p:cTn>
                        </p:par>
                      </p:childTnLst>
                    </p:cTn>
                  </p:par>
                  <p:par>
                    <p:cTn id="170" fill="hold">
                      <p:stCondLst>
                        <p:cond delay="indefinite"/>
                      </p:stCondLst>
                      <p:childTnLst>
                        <p:par>
                          <p:cTn id="171" fill="hold">
                            <p:stCondLst>
                              <p:cond delay="0"/>
                            </p:stCondLst>
                            <p:childTnLst>
                              <p:par>
                                <p:cTn id="172" presetID="24" presetClass="entr" presetSubtype="0" fill="hold" grpId="0" nodeType="clickEffect">
                                  <p:stCondLst>
                                    <p:cond delay="0"/>
                                  </p:stCondLst>
                                  <p:childTnLst>
                                    <p:set>
                                      <p:cBhvr>
                                        <p:cTn id="173" dur="1" fill="hold">
                                          <p:stCondLst>
                                            <p:cond delay="0"/>
                                          </p:stCondLst>
                                        </p:cTn>
                                        <p:tgtEl>
                                          <p:spTgt spid="68"/>
                                        </p:tgtEl>
                                        <p:attrNameLst>
                                          <p:attrName>style.visibility</p:attrName>
                                        </p:attrNameLst>
                                      </p:cBhvr>
                                      <p:to>
                                        <p:strVal val="visible"/>
                                      </p:to>
                                    </p:set>
                                    <p:anim to="" calcmode="lin" valueType="num">
                                      <p:cBhvr>
                                        <p:cTn id="174" dur="1" fill="hold"/>
                                        <p:tgtEl>
                                          <p:spTgt spid="6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80" grpId="0"/>
      <p:bldP spid="27688" grpId="0"/>
      <p:bldP spid="27689" grpId="0"/>
      <p:bldP spid="27690" grpId="0"/>
      <p:bldP spid="27692" grpId="0"/>
      <p:bldP spid="27695" grpId="0"/>
      <p:bldP spid="27696" grpId="0"/>
      <p:bldP spid="27697" grpId="0"/>
      <p:bldP spid="27698" grpId="0"/>
      <p:bldP spid="27699" grpId="0"/>
      <p:bldP spid="27702" grpId="0" animBg="1"/>
      <p:bldP spid="27714" grpId="0" animBg="1"/>
      <p:bldP spid="27718" grpId="0"/>
      <p:bldP spid="27719" grpId="0"/>
      <p:bldP spid="27720" grpId="0"/>
      <p:bldP spid="27733" grpId="0"/>
      <p:bldP spid="27734" grpId="0"/>
      <p:bldP spid="27737" grpId="0" animBg="1"/>
      <p:bldP spid="27738" grpId="0" animBg="1"/>
      <p:bldP spid="27740" grpId="0" animBg="1"/>
      <p:bldP spid="27741" grpId="0" animBg="1"/>
      <p:bldP spid="27744" grpId="0" animBg="1"/>
      <p:bldP spid="6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228600" y="2667000"/>
            <a:ext cx="8610600" cy="342900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1600"/>
          </a:p>
        </p:txBody>
      </p:sp>
      <p:graphicFrame>
        <p:nvGraphicFramePr>
          <p:cNvPr id="386050" name="Group 2"/>
          <p:cNvGraphicFramePr>
            <a:graphicFrameLocks noGrp="1"/>
          </p:cNvGraphicFramePr>
          <p:nvPr/>
        </p:nvGraphicFramePr>
        <p:xfrm>
          <a:off x="2289175" y="1366838"/>
          <a:ext cx="6053138" cy="533400"/>
        </p:xfrm>
        <a:graphic>
          <a:graphicData uri="http://schemas.openxmlformats.org/drawingml/2006/table">
            <a:tbl>
              <a:tblPr>
                <a:tableStyleId>{284E427A-3D55-4303-BF80-6455036E1DE7}</a:tableStyleId>
              </a:tblPr>
              <a:tblGrid>
                <a:gridCol w="827088"/>
                <a:gridCol w="871537"/>
                <a:gridCol w="869950"/>
                <a:gridCol w="871538"/>
                <a:gridCol w="869950"/>
                <a:gridCol w="871537"/>
                <a:gridCol w="871538"/>
              </a:tblGrid>
              <a:tr h="477838">
                <a:tc>
                  <a:txBody>
                    <a:bodyPr/>
                    <a:lstStyle/>
                    <a:p>
                      <a:pPr marL="0" marR="0" lvl="0" indent="0" algn="ctr" defTabSz="914400" rtl="0" eaLnBrk="0" fontAlgn="base" latinLnBrk="0" hangingPunct="0">
                        <a:lnSpc>
                          <a:spcPct val="100000"/>
                        </a:lnSpc>
                        <a:spcBef>
                          <a:spcPct val="20000"/>
                        </a:spcBef>
                        <a:spcAft>
                          <a:spcPct val="0"/>
                        </a:spcAft>
                        <a:buClr>
                          <a:schemeClr val="folHlink"/>
                        </a:buClr>
                        <a:buSzPct val="90000"/>
                        <a:buFont typeface="Wingdings" pitchFamily="2" charset="2"/>
                        <a:buNone/>
                        <a:tabLst/>
                      </a:pPr>
                      <a:r>
                        <a:rPr kumimoji="0" lang="en-US" sz="2900" u="none" strike="noStrike" cap="none" normalizeH="0" baseline="0" smtClean="0">
                          <a:ln>
                            <a:noFill/>
                          </a:ln>
                          <a:effectLst/>
                        </a:rPr>
                        <a:t>17</a:t>
                      </a:r>
                      <a:endParaRPr kumimoji="0" lang="en-US" sz="2900" b="0" i="0" u="none" strike="noStrike" cap="none" normalizeH="0" baseline="0" smtClean="0">
                        <a:ln>
                          <a:noFill/>
                        </a:ln>
                        <a:solidFill>
                          <a:srgbClr val="660066"/>
                        </a:solidFill>
                        <a:effectLst/>
                        <a:latin typeface="Arial" pitchFamily="34" charset="0"/>
                      </a:endParaRP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folHlink"/>
                        </a:buClr>
                        <a:buSzPct val="90000"/>
                        <a:buFont typeface="Wingdings" pitchFamily="2" charset="2"/>
                        <a:buNone/>
                        <a:tabLst/>
                      </a:pPr>
                      <a:r>
                        <a:rPr kumimoji="0" lang="en-US" sz="2900" u="none" strike="noStrike" cap="none" normalizeH="0" baseline="0" smtClean="0">
                          <a:ln>
                            <a:noFill/>
                          </a:ln>
                          <a:effectLst/>
                        </a:rPr>
                        <a:t>20</a:t>
                      </a:r>
                      <a:endParaRPr kumimoji="0" lang="en-US" sz="2900" b="0" i="0" u="none" strike="noStrike" cap="none" normalizeH="0" baseline="0" smtClean="0">
                        <a:ln>
                          <a:noFill/>
                        </a:ln>
                        <a:solidFill>
                          <a:srgbClr val="660066"/>
                        </a:solidFill>
                        <a:effectLst/>
                        <a:latin typeface="Arial" pitchFamily="34" charset="0"/>
                      </a:endParaRP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folHlink"/>
                        </a:buClr>
                        <a:buSzPct val="90000"/>
                        <a:buFont typeface="Wingdings" pitchFamily="2" charset="2"/>
                        <a:buNone/>
                        <a:tabLst/>
                      </a:pPr>
                      <a:r>
                        <a:rPr kumimoji="0" lang="en-US" sz="2900" u="none" strike="noStrike" cap="none" normalizeH="0" baseline="0" smtClean="0">
                          <a:ln>
                            <a:noFill/>
                          </a:ln>
                          <a:effectLst/>
                        </a:rPr>
                        <a:t>24</a:t>
                      </a:r>
                      <a:endParaRPr kumimoji="0" lang="en-US" sz="2900" b="0" i="0" u="none" strike="noStrike" cap="none" normalizeH="0" baseline="0" smtClean="0">
                        <a:ln>
                          <a:noFill/>
                        </a:ln>
                        <a:solidFill>
                          <a:srgbClr val="660066"/>
                        </a:solidFill>
                        <a:effectLst/>
                        <a:latin typeface="Arial" pitchFamily="34" charset="0"/>
                      </a:endParaRP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folHlink"/>
                        </a:buClr>
                        <a:buSzPct val="90000"/>
                        <a:buFont typeface="Wingdings" pitchFamily="2" charset="2"/>
                        <a:buNone/>
                        <a:tabLst/>
                      </a:pPr>
                      <a:r>
                        <a:rPr kumimoji="0" lang="en-US" sz="2900" u="none" strike="noStrike" cap="none" normalizeH="0" baseline="0" smtClean="0">
                          <a:ln>
                            <a:noFill/>
                          </a:ln>
                          <a:effectLst/>
                        </a:rPr>
                        <a:t>10</a:t>
                      </a:r>
                      <a:endParaRPr kumimoji="0" lang="en-US" sz="2900" b="0" i="0" u="none" strike="noStrike" cap="none" normalizeH="0" baseline="0" smtClean="0">
                        <a:ln>
                          <a:noFill/>
                        </a:ln>
                        <a:solidFill>
                          <a:srgbClr val="660066"/>
                        </a:solidFill>
                        <a:effectLst/>
                        <a:latin typeface="Arial" pitchFamily="34" charset="0"/>
                      </a:endParaRP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folHlink"/>
                        </a:buClr>
                        <a:buSzPct val="90000"/>
                        <a:buFont typeface="Wingdings" pitchFamily="2" charset="2"/>
                        <a:buNone/>
                        <a:tabLst/>
                      </a:pPr>
                      <a:r>
                        <a:rPr kumimoji="0" lang="en-US" sz="2900" u="none" strike="noStrike" cap="none" normalizeH="0" baseline="0" smtClean="0">
                          <a:ln>
                            <a:noFill/>
                          </a:ln>
                          <a:effectLst/>
                        </a:rPr>
                        <a:t>16</a:t>
                      </a:r>
                      <a:endParaRPr kumimoji="0" lang="en-US" sz="2900" b="0" i="0" u="none" strike="noStrike" cap="none" normalizeH="0" baseline="0" smtClean="0">
                        <a:ln>
                          <a:noFill/>
                        </a:ln>
                        <a:solidFill>
                          <a:srgbClr val="660066"/>
                        </a:solidFill>
                        <a:effectLst/>
                        <a:latin typeface="Arial" pitchFamily="34" charset="0"/>
                      </a:endParaRP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folHlink"/>
                        </a:buClr>
                        <a:buSzPct val="90000"/>
                        <a:buFont typeface="Wingdings" pitchFamily="2" charset="2"/>
                        <a:buNone/>
                        <a:tabLst/>
                      </a:pPr>
                      <a:r>
                        <a:rPr kumimoji="0" lang="en-US" sz="2900" u="none" strike="noStrike" cap="none" normalizeH="0" baseline="0" smtClean="0">
                          <a:ln>
                            <a:noFill/>
                          </a:ln>
                          <a:effectLst/>
                        </a:rPr>
                        <a:t>22</a:t>
                      </a:r>
                      <a:endParaRPr kumimoji="0" lang="en-US" sz="2900" b="0" i="0" u="none" strike="noStrike" cap="none" normalizeH="0" baseline="0" smtClean="0">
                        <a:ln>
                          <a:noFill/>
                        </a:ln>
                        <a:solidFill>
                          <a:srgbClr val="660066"/>
                        </a:solidFill>
                        <a:effectLst/>
                        <a:latin typeface="Arial" pitchFamily="34" charset="0"/>
                      </a:endParaRP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folHlink"/>
                        </a:buClr>
                        <a:buSzPct val="90000"/>
                        <a:buFont typeface="Wingdings" pitchFamily="2" charset="2"/>
                        <a:buNone/>
                        <a:tabLst/>
                      </a:pPr>
                      <a:r>
                        <a:rPr kumimoji="0" lang="en-US" sz="2900" u="none" strike="noStrike" cap="none" normalizeH="0" baseline="0" smtClean="0">
                          <a:ln>
                            <a:noFill/>
                          </a:ln>
                          <a:effectLst/>
                        </a:rPr>
                        <a:t>18</a:t>
                      </a:r>
                      <a:endParaRPr kumimoji="0" lang="en-US" sz="2900" b="0" i="0" u="none" strike="noStrike" cap="none" normalizeH="0" baseline="0" smtClean="0">
                        <a:ln>
                          <a:noFill/>
                        </a:ln>
                        <a:solidFill>
                          <a:srgbClr val="660066"/>
                        </a:solidFill>
                        <a:effectLst/>
                        <a:latin typeface="Arial" pitchFamily="34" charset="0"/>
                      </a:endParaRPr>
                    </a:p>
                  </a:txBody>
                  <a:tcPr horzOverflow="overflow"/>
                </a:tc>
              </a:tr>
            </a:tbl>
          </a:graphicData>
        </a:graphic>
      </p:graphicFrame>
      <p:sp>
        <p:nvSpPr>
          <p:cNvPr id="386068" name="Text Box 20"/>
          <p:cNvSpPr txBox="1">
            <a:spLocks noChangeArrowheads="1"/>
          </p:cNvSpPr>
          <p:nvPr/>
        </p:nvSpPr>
        <p:spPr bwMode="auto">
          <a:xfrm>
            <a:off x="1676400" y="1325563"/>
            <a:ext cx="609600" cy="579437"/>
          </a:xfrm>
          <a:prstGeom prst="rect">
            <a:avLst/>
          </a:prstGeom>
          <a:noFill/>
          <a:ln w="9525">
            <a:noFill/>
            <a:miter lim="800000"/>
            <a:headEnd/>
            <a:tailEnd/>
          </a:ln>
        </p:spPr>
        <p:txBody>
          <a:bodyPr>
            <a:spAutoFit/>
          </a:bodyPr>
          <a:lstStyle/>
          <a:p>
            <a:pPr>
              <a:spcBef>
                <a:spcPct val="50000"/>
              </a:spcBef>
            </a:pPr>
            <a:r>
              <a:rPr lang="en-US" sz="3200">
                <a:solidFill>
                  <a:srgbClr val="FF3300"/>
                </a:solidFill>
                <a:latin typeface="Times New Roman" pitchFamily="18" charset="0"/>
                <a:cs typeface="Times New Roman" pitchFamily="18" charset="0"/>
              </a:rPr>
              <a:t>A</a:t>
            </a:r>
            <a:endParaRPr lang="en-US" sz="3200" baseline="30000">
              <a:solidFill>
                <a:srgbClr val="FF3300"/>
              </a:solidFill>
              <a:latin typeface="Times New Roman" pitchFamily="18" charset="0"/>
              <a:cs typeface="Times New Roman" pitchFamily="18" charset="0"/>
            </a:endParaRPr>
          </a:p>
        </p:txBody>
      </p:sp>
      <p:sp>
        <p:nvSpPr>
          <p:cNvPr id="386069" name="Text Box 21"/>
          <p:cNvSpPr txBox="1">
            <a:spLocks noChangeArrowheads="1"/>
          </p:cNvSpPr>
          <p:nvPr/>
        </p:nvSpPr>
        <p:spPr bwMode="auto">
          <a:xfrm>
            <a:off x="2292350" y="1989138"/>
            <a:ext cx="6045200" cy="457200"/>
          </a:xfrm>
          <a:prstGeom prst="rect">
            <a:avLst/>
          </a:prstGeom>
          <a:noFill/>
          <a:ln w="9525">
            <a:noFill/>
            <a:miter lim="800000"/>
            <a:headEnd/>
            <a:tailEnd/>
          </a:ln>
        </p:spPr>
        <p:txBody>
          <a:bodyPr>
            <a:spAutoFit/>
          </a:bodyPr>
          <a:lstStyle/>
          <a:p>
            <a:pPr>
              <a:spcBef>
                <a:spcPct val="50000"/>
              </a:spcBef>
            </a:pPr>
            <a:r>
              <a:rPr lang="en-US" sz="2400" b="1">
                <a:solidFill>
                  <a:schemeClr val="bg2"/>
                </a:solidFill>
                <a:latin typeface="Times New Roman" pitchFamily="18" charset="0"/>
                <a:cs typeface="Times New Roman" pitchFamily="18" charset="0"/>
              </a:rPr>
              <a:t>  1	  2	 3	 4	 5	 6	7      </a:t>
            </a:r>
          </a:p>
        </p:txBody>
      </p:sp>
      <p:sp>
        <p:nvSpPr>
          <p:cNvPr id="386074" name="Text Box 26"/>
          <p:cNvSpPr txBox="1">
            <a:spLocks noChangeArrowheads="1"/>
          </p:cNvSpPr>
          <p:nvPr/>
        </p:nvSpPr>
        <p:spPr bwMode="auto">
          <a:xfrm>
            <a:off x="76200" y="1371600"/>
            <a:ext cx="1295400" cy="461665"/>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marL="457200" indent="-457200">
              <a:spcBef>
                <a:spcPct val="50000"/>
              </a:spcBef>
            </a:pPr>
            <a:r>
              <a:rPr lang="en-US" sz="2400" b="1" u="sng">
                <a:solidFill>
                  <a:srgbClr val="FF0000"/>
                </a:solidFill>
                <a:latin typeface="Times New Roman" pitchFamily="18" charset="0"/>
                <a:cs typeface="Times New Roman" pitchFamily="18" charset="0"/>
              </a:rPr>
              <a:t>Ví </a:t>
            </a:r>
            <a:r>
              <a:rPr lang="en-US" sz="2400" b="1" u="sng" smtClean="0">
                <a:solidFill>
                  <a:srgbClr val="FF0000"/>
                </a:solidFill>
                <a:latin typeface="Times New Roman" pitchFamily="18" charset="0"/>
                <a:cs typeface="Times New Roman" pitchFamily="18" charset="0"/>
              </a:rPr>
              <a:t>dụ 2:</a:t>
            </a:r>
            <a:endParaRPr lang="en-US" sz="2400" b="1" u="sng">
              <a:solidFill>
                <a:srgbClr val="FF0000"/>
              </a:solidFill>
              <a:latin typeface="Times New Roman" pitchFamily="18" charset="0"/>
              <a:cs typeface="Times New Roman" pitchFamily="18" charset="0"/>
            </a:endParaRPr>
          </a:p>
        </p:txBody>
      </p:sp>
      <p:grpSp>
        <p:nvGrpSpPr>
          <p:cNvPr id="19" name="Group 18"/>
          <p:cNvGrpSpPr/>
          <p:nvPr/>
        </p:nvGrpSpPr>
        <p:grpSpPr>
          <a:xfrm>
            <a:off x="395288" y="2890838"/>
            <a:ext cx="8291512" cy="2915059"/>
            <a:chOff x="395288" y="2890838"/>
            <a:chExt cx="8291512" cy="5590225"/>
          </a:xfrm>
        </p:grpSpPr>
        <p:sp>
          <p:nvSpPr>
            <p:cNvPr id="386070" name="Text Box 22"/>
            <p:cNvSpPr txBox="1">
              <a:spLocks noChangeArrowheads="1"/>
            </p:cNvSpPr>
            <p:nvPr/>
          </p:nvSpPr>
          <p:spPr bwMode="auto">
            <a:xfrm>
              <a:off x="395288" y="2890838"/>
              <a:ext cx="1944687" cy="494751"/>
            </a:xfrm>
            <a:prstGeom prst="rect">
              <a:avLst/>
            </a:prstGeom>
            <a:noFill/>
            <a:ln w="9525">
              <a:noFill/>
              <a:miter lim="800000"/>
              <a:headEnd/>
              <a:tailEnd/>
            </a:ln>
          </p:spPr>
          <p:txBody>
            <a:bodyPr>
              <a:spAutoFit/>
            </a:bodyPr>
            <a:lstStyle/>
            <a:p>
              <a:pPr marL="457200" indent="-457200">
                <a:lnSpc>
                  <a:spcPct val="120000"/>
                </a:lnSpc>
                <a:spcBef>
                  <a:spcPct val="50000"/>
                </a:spcBef>
              </a:pPr>
              <a:r>
                <a:rPr lang="en-US" sz="2400" b="1" u="sng">
                  <a:latin typeface="Times New Roman" pitchFamily="18" charset="0"/>
                  <a:cs typeface="Times New Roman" pitchFamily="18" charset="0"/>
                </a:rPr>
                <a:t> </a:t>
              </a:r>
              <a:r>
                <a:rPr lang="en-US" sz="2400" b="1" u="sng">
                  <a:solidFill>
                    <a:srgbClr val="FF3300"/>
                  </a:solidFill>
                  <a:latin typeface="Times New Roman" pitchFamily="18" charset="0"/>
                  <a:cs typeface="Times New Roman" pitchFamily="18" charset="0"/>
                </a:rPr>
                <a:t>Trong đó</a:t>
              </a:r>
              <a:endParaRPr lang="en-US" sz="2400" b="1" u="sng">
                <a:latin typeface="Times New Roman" pitchFamily="18" charset="0"/>
                <a:cs typeface="Times New Roman" pitchFamily="18" charset="0"/>
              </a:endParaRPr>
            </a:p>
          </p:txBody>
        </p:sp>
        <p:sp>
          <p:nvSpPr>
            <p:cNvPr id="386071" name="Text Box 23"/>
            <p:cNvSpPr txBox="1">
              <a:spLocks noChangeArrowheads="1"/>
            </p:cNvSpPr>
            <p:nvPr/>
          </p:nvSpPr>
          <p:spPr bwMode="auto">
            <a:xfrm>
              <a:off x="776288" y="5352871"/>
              <a:ext cx="7910512" cy="3128192"/>
            </a:xfrm>
            <a:prstGeom prst="rect">
              <a:avLst/>
            </a:prstGeom>
            <a:noFill/>
            <a:ln w="9525">
              <a:noFill/>
              <a:miter lim="800000"/>
              <a:headEnd/>
              <a:tailEnd/>
            </a:ln>
          </p:spPr>
          <p:txBody>
            <a:bodyPr wrap="square">
              <a:spAutoFit/>
            </a:bodyPr>
            <a:lstStyle/>
            <a:p>
              <a:pPr marL="457200" indent="-457200">
                <a:buFont typeface="Wingdings" pitchFamily="2" charset="2"/>
                <a:buChar char="q"/>
              </a:pPr>
              <a:r>
                <a:rPr lang="en-US" sz="2400">
                  <a:solidFill>
                    <a:srgbClr val="660066"/>
                  </a:solidFill>
                  <a:latin typeface="Times New Roman" pitchFamily="18" charset="0"/>
                  <a:cs typeface="Times New Roman" pitchFamily="18" charset="0"/>
                </a:rPr>
                <a:t>Khi tham chiếu đến phần tử thứ </a:t>
              </a:r>
              <a:r>
                <a:rPr lang="en-US" sz="2400" smtClean="0">
                  <a:solidFill>
                    <a:srgbClr val="660066"/>
                  </a:solidFill>
                  <a:latin typeface="Times New Roman" pitchFamily="18" charset="0"/>
                  <a:cs typeface="Times New Roman" pitchFamily="18" charset="0"/>
                </a:rPr>
                <a:t>i</a:t>
              </a:r>
            </a:p>
            <a:p>
              <a:pPr marL="457200" indent="-457200"/>
              <a:r>
                <a:rPr lang="en-US" sz="2400" smtClean="0">
                  <a:solidFill>
                    <a:srgbClr val="660066"/>
                  </a:solidFill>
                  <a:latin typeface="Times New Roman" pitchFamily="18" charset="0"/>
                  <a:cs typeface="Times New Roman" pitchFamily="18" charset="0"/>
                </a:rPr>
                <a:t>      Ta </a:t>
              </a:r>
              <a:r>
                <a:rPr lang="en-US" sz="2400">
                  <a:solidFill>
                    <a:srgbClr val="660066"/>
                  </a:solidFill>
                  <a:latin typeface="Times New Roman" pitchFamily="18" charset="0"/>
                  <a:cs typeface="Times New Roman" pitchFamily="18" charset="0"/>
                </a:rPr>
                <a:t>viết</a:t>
              </a:r>
              <a:r>
                <a:rPr lang="en-US" sz="2400">
                  <a:solidFill>
                    <a:srgbClr val="0000CC"/>
                  </a:solidFill>
                  <a:latin typeface="Times New Roman" pitchFamily="18" charset="0"/>
                  <a:cs typeface="Times New Roman" pitchFamily="18" charset="0"/>
                </a:rPr>
                <a:t> </a:t>
              </a:r>
              <a:r>
                <a:rPr lang="en-US" sz="2400" smtClean="0">
                  <a:solidFill>
                    <a:srgbClr val="0000CC"/>
                  </a:solidFill>
                  <a:latin typeface="Times New Roman" pitchFamily="18" charset="0"/>
                  <a:cs typeface="Times New Roman" pitchFamily="18" charset="0"/>
                </a:rPr>
                <a:t>Tên mảng[Chỉ số phần tử]</a:t>
              </a:r>
            </a:p>
            <a:p>
              <a:pPr marL="457200" indent="-457200"/>
              <a:endParaRPr lang="en-US" sz="2400" smtClean="0">
                <a:solidFill>
                  <a:srgbClr val="0000CC"/>
                </a:solidFill>
                <a:latin typeface="Times New Roman" pitchFamily="18" charset="0"/>
                <a:cs typeface="Times New Roman" pitchFamily="18" charset="0"/>
              </a:endParaRPr>
            </a:p>
            <a:p>
              <a:pPr marL="457200" indent="-457200"/>
              <a:r>
                <a:rPr lang="en-US" sz="2800" b="1" smtClean="0">
                  <a:solidFill>
                    <a:srgbClr val="0000CC"/>
                  </a:solidFill>
                  <a:latin typeface="Times New Roman" pitchFamily="18" charset="0"/>
                  <a:cs typeface="Times New Roman" pitchFamily="18" charset="0"/>
                </a:rPr>
                <a:t>Ví dụ</a:t>
              </a:r>
              <a:r>
                <a:rPr lang="en-US" sz="2800" smtClean="0">
                  <a:solidFill>
                    <a:srgbClr val="0000CC"/>
                  </a:solidFill>
                  <a:latin typeface="Times New Roman" pitchFamily="18" charset="0"/>
                  <a:cs typeface="Times New Roman" pitchFamily="18" charset="0"/>
                </a:rPr>
                <a:t>: </a:t>
              </a:r>
              <a:r>
                <a:rPr lang="en-US" sz="2400" smtClean="0">
                  <a:solidFill>
                    <a:srgbClr val="0000CC"/>
                  </a:solidFill>
                  <a:latin typeface="Times New Roman" pitchFamily="18" charset="0"/>
                  <a:cs typeface="Times New Roman" pitchFamily="18" charset="0"/>
                </a:rPr>
                <a:t>Truy cập đến phần tử thứ 6:          A[6] = 22. </a:t>
              </a:r>
              <a:endParaRPr lang="en-US" sz="2400">
                <a:solidFill>
                  <a:srgbClr val="0000CC"/>
                </a:solidFill>
                <a:latin typeface="Times New Roman" pitchFamily="18" charset="0"/>
                <a:cs typeface="Times New Roman" pitchFamily="18" charset="0"/>
              </a:endParaRPr>
            </a:p>
          </p:txBody>
        </p:sp>
        <p:sp>
          <p:nvSpPr>
            <p:cNvPr id="386072" name="Text Box 24"/>
            <p:cNvSpPr txBox="1">
              <a:spLocks noChangeArrowheads="1"/>
            </p:cNvSpPr>
            <p:nvPr/>
          </p:nvSpPr>
          <p:spPr bwMode="auto">
            <a:xfrm>
              <a:off x="776288" y="3382963"/>
              <a:ext cx="2716212" cy="564257"/>
            </a:xfrm>
            <a:prstGeom prst="rect">
              <a:avLst/>
            </a:prstGeom>
            <a:noFill/>
            <a:ln w="9525">
              <a:noFill/>
              <a:miter lim="800000"/>
              <a:headEnd/>
              <a:tailEnd/>
            </a:ln>
          </p:spPr>
          <p:txBody>
            <a:bodyPr>
              <a:spAutoFit/>
            </a:bodyPr>
            <a:lstStyle/>
            <a:p>
              <a:pPr marL="457200" indent="-457200">
                <a:lnSpc>
                  <a:spcPct val="120000"/>
                </a:lnSpc>
                <a:spcBef>
                  <a:spcPct val="50000"/>
                </a:spcBef>
                <a:buFont typeface="Wingdings" pitchFamily="2" charset="2"/>
                <a:buChar char="q"/>
              </a:pPr>
              <a:r>
                <a:rPr lang="en-US" sz="2400">
                  <a:solidFill>
                    <a:srgbClr val="660066"/>
                  </a:solidFill>
                  <a:latin typeface="Times New Roman" pitchFamily="18" charset="0"/>
                  <a:cs typeface="Times New Roman" pitchFamily="18" charset="0"/>
                </a:rPr>
                <a:t>Tên mảng : </a:t>
              </a:r>
              <a:r>
                <a:rPr lang="en-US" sz="2800">
                  <a:solidFill>
                    <a:srgbClr val="0000CC"/>
                  </a:solidFill>
                  <a:latin typeface="Times New Roman" pitchFamily="18" charset="0"/>
                  <a:cs typeface="Times New Roman" pitchFamily="18" charset="0"/>
                </a:rPr>
                <a:t>A</a:t>
              </a:r>
              <a:endParaRPr lang="en-US" sz="2400">
                <a:solidFill>
                  <a:srgbClr val="660066"/>
                </a:solidFill>
                <a:latin typeface="Times New Roman" pitchFamily="18" charset="0"/>
                <a:cs typeface="Times New Roman" pitchFamily="18" charset="0"/>
              </a:endParaRPr>
            </a:p>
          </p:txBody>
        </p:sp>
        <p:sp>
          <p:nvSpPr>
            <p:cNvPr id="386073" name="Text Box 25"/>
            <p:cNvSpPr txBox="1">
              <a:spLocks noChangeArrowheads="1"/>
            </p:cNvSpPr>
            <p:nvPr/>
          </p:nvSpPr>
          <p:spPr bwMode="auto">
            <a:xfrm>
              <a:off x="776288" y="3962400"/>
              <a:ext cx="4227512" cy="564257"/>
            </a:xfrm>
            <a:prstGeom prst="rect">
              <a:avLst/>
            </a:prstGeom>
            <a:noFill/>
            <a:ln w="9525">
              <a:noFill/>
              <a:miter lim="800000"/>
              <a:headEnd/>
              <a:tailEnd/>
            </a:ln>
          </p:spPr>
          <p:txBody>
            <a:bodyPr>
              <a:spAutoFit/>
            </a:bodyPr>
            <a:lstStyle/>
            <a:p>
              <a:pPr marL="457200" indent="-457200">
                <a:lnSpc>
                  <a:spcPct val="120000"/>
                </a:lnSpc>
                <a:spcBef>
                  <a:spcPct val="50000"/>
                </a:spcBef>
                <a:buFont typeface="Wingdings" pitchFamily="2" charset="2"/>
                <a:buChar char="q"/>
              </a:pPr>
              <a:r>
                <a:rPr lang="en-US" sz="2400">
                  <a:solidFill>
                    <a:srgbClr val="660066"/>
                  </a:solidFill>
                  <a:latin typeface="Times New Roman" pitchFamily="18" charset="0"/>
                  <a:cs typeface="Times New Roman" pitchFamily="18" charset="0"/>
                </a:rPr>
                <a:t>Số phần tử của mảng: </a:t>
              </a:r>
              <a:r>
                <a:rPr lang="en-US" sz="2800">
                  <a:solidFill>
                    <a:srgbClr val="0000CC"/>
                  </a:solidFill>
                  <a:latin typeface="Times New Roman" pitchFamily="18" charset="0"/>
                  <a:cs typeface="Times New Roman" pitchFamily="18" charset="0"/>
                </a:rPr>
                <a:t>7</a:t>
              </a:r>
              <a:r>
                <a:rPr lang="en-US" sz="2400">
                  <a:solidFill>
                    <a:srgbClr val="660066"/>
                  </a:solidFill>
                  <a:latin typeface="Times New Roman" pitchFamily="18" charset="0"/>
                  <a:cs typeface="Times New Roman" pitchFamily="18" charset="0"/>
                </a:rPr>
                <a:t>. </a:t>
              </a:r>
            </a:p>
          </p:txBody>
        </p:sp>
        <p:sp>
          <p:nvSpPr>
            <p:cNvPr id="386075" name="Text Box 27"/>
            <p:cNvSpPr txBox="1">
              <a:spLocks noChangeArrowheads="1"/>
            </p:cNvSpPr>
            <p:nvPr/>
          </p:nvSpPr>
          <p:spPr bwMode="auto">
            <a:xfrm>
              <a:off x="776288" y="4724400"/>
              <a:ext cx="7543800" cy="496867"/>
            </a:xfrm>
            <a:prstGeom prst="rect">
              <a:avLst/>
            </a:prstGeom>
            <a:noFill/>
            <a:ln w="9525">
              <a:noFill/>
              <a:miter lim="800000"/>
              <a:headEnd/>
              <a:tailEnd/>
            </a:ln>
          </p:spPr>
          <p:txBody>
            <a:bodyPr>
              <a:spAutoFit/>
            </a:bodyPr>
            <a:lstStyle/>
            <a:p>
              <a:pPr marL="457200" indent="-457200">
                <a:lnSpc>
                  <a:spcPct val="120000"/>
                </a:lnSpc>
                <a:spcBef>
                  <a:spcPct val="50000"/>
                </a:spcBef>
                <a:buFont typeface="Wingdings" pitchFamily="2" charset="2"/>
                <a:buChar char="q"/>
              </a:pPr>
              <a:r>
                <a:rPr lang="en-US" sz="2400">
                  <a:solidFill>
                    <a:srgbClr val="660066"/>
                  </a:solidFill>
                  <a:latin typeface="Times New Roman" pitchFamily="18" charset="0"/>
                  <a:cs typeface="Times New Roman" pitchFamily="18" charset="0"/>
                </a:rPr>
                <a:t>Kiểu dữ liệu của các phần tử: </a:t>
              </a:r>
              <a:r>
                <a:rPr lang="en-US" sz="2400">
                  <a:solidFill>
                    <a:srgbClr val="0000CC"/>
                  </a:solidFill>
                  <a:latin typeface="Times New Roman" pitchFamily="18" charset="0"/>
                  <a:cs typeface="Times New Roman" pitchFamily="18" charset="0"/>
                </a:rPr>
                <a:t>Kiểu nguyên</a:t>
              </a:r>
            </a:p>
          </p:txBody>
        </p:sp>
      </p:grpSp>
      <p:sp>
        <p:nvSpPr>
          <p:cNvPr id="386076" name="Rectangle 28"/>
          <p:cNvSpPr>
            <a:spLocks noChangeArrowheads="1"/>
          </p:cNvSpPr>
          <p:nvPr/>
        </p:nvSpPr>
        <p:spPr bwMode="auto">
          <a:xfrm>
            <a:off x="6596063" y="1382713"/>
            <a:ext cx="871537" cy="533400"/>
          </a:xfrm>
          <a:prstGeom prst="rect">
            <a:avLst/>
          </a:prstGeom>
          <a:gradFill rotWithShape="0">
            <a:gsLst>
              <a:gs pos="0">
                <a:srgbClr val="FFFFFF"/>
              </a:gs>
              <a:gs pos="100000">
                <a:srgbClr val="0000CC"/>
              </a:gs>
            </a:gsLst>
            <a:path path="shape">
              <a:fillToRect l="50000" t="50000" r="50000" b="50000"/>
            </a:path>
          </a:gradFill>
          <a:ln w="12700">
            <a:solidFill>
              <a:srgbClr val="800000"/>
            </a:solidFill>
            <a:miter lim="800000"/>
            <a:headEnd/>
            <a:tailEnd/>
          </a:ln>
        </p:spPr>
        <p:txBody>
          <a:bodyPr/>
          <a:lstStyle/>
          <a:p>
            <a:pPr algn="ctr">
              <a:spcBef>
                <a:spcPct val="20000"/>
              </a:spcBef>
              <a:buClr>
                <a:schemeClr val="folHlink"/>
              </a:buClr>
              <a:buSzPct val="90000"/>
              <a:buFont typeface="Wingdings" pitchFamily="2" charset="2"/>
              <a:buNone/>
            </a:pPr>
            <a:r>
              <a:rPr lang="en-US" sz="2900">
                <a:solidFill>
                  <a:srgbClr val="FF3300"/>
                </a:solidFill>
                <a:latin typeface="Times New Roman" pitchFamily="18" charset="0"/>
                <a:cs typeface="Times New Roman" pitchFamily="18" charset="0"/>
              </a:rPr>
              <a:t>22</a:t>
            </a:r>
          </a:p>
        </p:txBody>
      </p:sp>
      <p:grpSp>
        <p:nvGrpSpPr>
          <p:cNvPr id="12" name="Group 11"/>
          <p:cNvGrpSpPr/>
          <p:nvPr/>
        </p:nvGrpSpPr>
        <p:grpSpPr>
          <a:xfrm>
            <a:off x="228600" y="304800"/>
            <a:ext cx="7541718" cy="830815"/>
            <a:chOff x="228600" y="312185"/>
            <a:chExt cx="7541718" cy="830815"/>
          </a:xfrm>
        </p:grpSpPr>
        <p:sp>
          <p:nvSpPr>
            <p:cNvPr id="13" name="AutoShape 23"/>
            <p:cNvSpPr>
              <a:spLocks noChangeArrowheads="1"/>
            </p:cNvSpPr>
            <p:nvPr/>
          </p:nvSpPr>
          <p:spPr bwMode="gray">
            <a:xfrm>
              <a:off x="669905" y="417961"/>
              <a:ext cx="7100413" cy="644266"/>
            </a:xfrm>
            <a:prstGeom prst="roundRect">
              <a:avLst>
                <a:gd name="adj" fmla="val 16667"/>
              </a:avLst>
            </a:prstGeom>
            <a:solidFill>
              <a:schemeClr val="hlink"/>
            </a:solidFill>
            <a:ln w="28575" algn="ctr">
              <a:solidFill>
                <a:srgbClr val="FFFFFF"/>
              </a:solidFill>
              <a:round/>
              <a:headEnd/>
              <a:tailEnd/>
            </a:ln>
            <a:effectLst>
              <a:outerShdw dist="71842" dir="2700000" algn="ctr" rotWithShape="0">
                <a:schemeClr val="bg2">
                  <a:alpha val="50000"/>
                </a:schemeClr>
              </a:outerShdw>
            </a:effectLst>
          </p:spPr>
          <p:txBody>
            <a:bodyPr wrap="none" anchor="ctr"/>
            <a:lstStyle/>
            <a:p>
              <a:endParaRPr lang="en-US">
                <a:latin typeface="Times New Roman" pitchFamily="18" charset="0"/>
                <a:cs typeface="Times New Roman" pitchFamily="18" charset="0"/>
              </a:endParaRPr>
            </a:p>
          </p:txBody>
        </p:sp>
        <p:sp>
          <p:nvSpPr>
            <p:cNvPr id="14" name="AutoShape 24"/>
            <p:cNvSpPr>
              <a:spLocks noChangeArrowheads="1"/>
            </p:cNvSpPr>
            <p:nvPr/>
          </p:nvSpPr>
          <p:spPr bwMode="gray">
            <a:xfrm>
              <a:off x="727093" y="441039"/>
              <a:ext cx="7018063" cy="284631"/>
            </a:xfrm>
            <a:prstGeom prst="roundRect">
              <a:avLst>
                <a:gd name="adj" fmla="val 31505"/>
              </a:avLst>
            </a:prstGeom>
            <a:gradFill rotWithShape="1">
              <a:gsLst>
                <a:gs pos="0">
                  <a:srgbClr val="FFFFFF">
                    <a:alpha val="70000"/>
                  </a:srgbClr>
                </a:gs>
                <a:gs pos="100000">
                  <a:schemeClr val="hlink">
                    <a:alpha val="70000"/>
                  </a:schemeClr>
                </a:gs>
              </a:gsLst>
              <a:lin ang="5400000" scaled="1"/>
            </a:gradFill>
            <a:ln w="9525" algn="ctr">
              <a:noFill/>
              <a:round/>
              <a:headEnd/>
              <a:tailEnd/>
            </a:ln>
            <a:effectLst/>
          </p:spPr>
          <p:txBody>
            <a:bodyPr wrap="none" anchor="ctr"/>
            <a:lstStyle/>
            <a:p>
              <a:endParaRPr lang="en-US">
                <a:latin typeface="Times New Roman" pitchFamily="18" charset="0"/>
                <a:cs typeface="Times New Roman" pitchFamily="18" charset="0"/>
              </a:endParaRPr>
            </a:p>
          </p:txBody>
        </p:sp>
        <p:sp>
          <p:nvSpPr>
            <p:cNvPr id="15" name="Text Box 25"/>
            <p:cNvSpPr txBox="1">
              <a:spLocks noChangeArrowheads="1"/>
            </p:cNvSpPr>
            <p:nvPr/>
          </p:nvSpPr>
          <p:spPr bwMode="black">
            <a:xfrm>
              <a:off x="1462190" y="366299"/>
              <a:ext cx="5929210" cy="707886"/>
            </a:xfrm>
            <a:prstGeom prst="rect">
              <a:avLst/>
            </a:prstGeom>
            <a:noFill/>
            <a:ln w="9525" algn="ctr">
              <a:noFill/>
              <a:miter lim="800000"/>
              <a:headEnd/>
              <a:tailEnd/>
            </a:ln>
            <a:effectLst>
              <a:outerShdw dist="17961" dir="2700000" algn="ctr" rotWithShape="0">
                <a:srgbClr val="000000">
                  <a:alpha val="50000"/>
                </a:srgbClr>
              </a:outerShdw>
            </a:effectLst>
          </p:spPr>
          <p:txBody>
            <a:bodyPr wrap="square">
              <a:spAutoFit/>
            </a:bodyPr>
            <a:lstStyle/>
            <a:p>
              <a:pPr eaLnBrk="0" hangingPunct="0"/>
              <a:r>
                <a:rPr lang="en-US" sz="4000" b="1" smtClean="0">
                  <a:latin typeface="Times New Roman" pitchFamily="18" charset="0"/>
                  <a:cs typeface="Times New Roman" pitchFamily="18" charset="0"/>
                </a:rPr>
                <a:t>Dãy số và biến mảng</a:t>
              </a:r>
              <a:endParaRPr lang="en-US" sz="4000" b="1">
                <a:latin typeface="Times New Roman" pitchFamily="18" charset="0"/>
                <a:cs typeface="Times New Roman" pitchFamily="18" charset="0"/>
              </a:endParaRPr>
            </a:p>
          </p:txBody>
        </p:sp>
        <p:sp>
          <p:nvSpPr>
            <p:cNvPr id="16" name="AutoShape 26"/>
            <p:cNvSpPr>
              <a:spLocks noChangeArrowheads="1"/>
            </p:cNvSpPr>
            <p:nvPr/>
          </p:nvSpPr>
          <p:spPr bwMode="gray">
            <a:xfrm>
              <a:off x="228600" y="312185"/>
              <a:ext cx="988202" cy="830815"/>
            </a:xfrm>
            <a:prstGeom prst="diamond">
              <a:avLst/>
            </a:prstGeom>
            <a:solidFill>
              <a:schemeClr val="hlink"/>
            </a:solidFill>
            <a:ln w="25400" algn="ctr">
              <a:solidFill>
                <a:schemeClr val="bg1"/>
              </a:solidFill>
              <a:miter lim="800000"/>
              <a:headEnd/>
              <a:tailEnd/>
            </a:ln>
            <a:effectLst>
              <a:outerShdw dist="76200" algn="ctr" rotWithShape="0">
                <a:schemeClr val="bg2">
                  <a:alpha val="50000"/>
                </a:schemeClr>
              </a:outerShdw>
            </a:effectLst>
          </p:spPr>
          <p:txBody>
            <a:bodyPr wrap="none" anchor="ctr"/>
            <a:lstStyle/>
            <a:p>
              <a:endParaRPr lang="en-US">
                <a:latin typeface="Times New Roman" pitchFamily="18" charset="0"/>
                <a:cs typeface="Times New Roman" pitchFamily="18" charset="0"/>
              </a:endParaRPr>
            </a:p>
          </p:txBody>
        </p:sp>
        <p:sp>
          <p:nvSpPr>
            <p:cNvPr id="17" name="Text Box 27"/>
            <p:cNvSpPr txBox="1">
              <a:spLocks noChangeArrowheads="1"/>
            </p:cNvSpPr>
            <p:nvPr/>
          </p:nvSpPr>
          <p:spPr bwMode="gray">
            <a:xfrm>
              <a:off x="430518" y="431422"/>
              <a:ext cx="510113" cy="461664"/>
            </a:xfrm>
            <a:prstGeom prst="rect">
              <a:avLst/>
            </a:prstGeom>
            <a:noFill/>
            <a:ln w="9525" algn="ctr">
              <a:noFill/>
              <a:miter lim="800000"/>
              <a:headEnd/>
              <a:tailEnd/>
            </a:ln>
            <a:effectLst/>
          </p:spPr>
          <p:txBody>
            <a:bodyPr wrap="square">
              <a:spAutoFit/>
            </a:bodyPr>
            <a:lstStyle/>
            <a:p>
              <a:pPr algn="ctr" eaLnBrk="0" hangingPunct="0"/>
              <a:r>
                <a:rPr lang="en-US" sz="2400" b="1">
                  <a:latin typeface="Times New Roman" pitchFamily="18" charset="0"/>
                  <a:cs typeface="Times New Roman" pitchFamily="18" charset="0"/>
                </a:rPr>
                <a:t>1</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75"/>
                                  </p:iterate>
                                  <p:childTnLst>
                                    <p:set>
                                      <p:cBhvr>
                                        <p:cTn id="6" dur="1" fill="hold">
                                          <p:stCondLst>
                                            <p:cond delay="74"/>
                                          </p:stCondLst>
                                        </p:cTn>
                                        <p:tgtEl>
                                          <p:spTgt spid="386074"/>
                                        </p:tgtEl>
                                        <p:attrNameLst>
                                          <p:attrName>style.visibility</p:attrName>
                                        </p:attrNameLst>
                                      </p:cBhvr>
                                      <p:to>
                                        <p:strVal val="visible"/>
                                      </p:to>
                                    </p:set>
                                  </p:childTnLst>
                                </p:cTn>
                              </p:par>
                            </p:childTnLst>
                          </p:cTn>
                        </p:par>
                        <p:par>
                          <p:cTn id="7" fill="hold">
                            <p:stCondLst>
                              <p:cond delay="450"/>
                            </p:stCondLst>
                            <p:childTnLst>
                              <p:par>
                                <p:cTn id="8" presetID="23" presetClass="entr" presetSubtype="16" fill="hold" nodeType="afterEffect">
                                  <p:stCondLst>
                                    <p:cond delay="0"/>
                                  </p:stCondLst>
                                  <p:childTnLst>
                                    <p:set>
                                      <p:cBhvr>
                                        <p:cTn id="9" dur="1" fill="hold">
                                          <p:stCondLst>
                                            <p:cond delay="0"/>
                                          </p:stCondLst>
                                        </p:cTn>
                                        <p:tgtEl>
                                          <p:spTgt spid="386050"/>
                                        </p:tgtEl>
                                        <p:attrNameLst>
                                          <p:attrName>style.visibility</p:attrName>
                                        </p:attrNameLst>
                                      </p:cBhvr>
                                      <p:to>
                                        <p:strVal val="visible"/>
                                      </p:to>
                                    </p:set>
                                    <p:anim calcmode="lin" valueType="num">
                                      <p:cBhvr>
                                        <p:cTn id="10" dur="500" fill="hold"/>
                                        <p:tgtEl>
                                          <p:spTgt spid="386050"/>
                                        </p:tgtEl>
                                        <p:attrNameLst>
                                          <p:attrName>ppt_w</p:attrName>
                                        </p:attrNameLst>
                                      </p:cBhvr>
                                      <p:tavLst>
                                        <p:tav tm="0">
                                          <p:val>
                                            <p:fltVal val="0"/>
                                          </p:val>
                                        </p:tav>
                                        <p:tav tm="100000">
                                          <p:val>
                                            <p:strVal val="#ppt_w"/>
                                          </p:val>
                                        </p:tav>
                                      </p:tavLst>
                                    </p:anim>
                                    <p:anim calcmode="lin" valueType="num">
                                      <p:cBhvr>
                                        <p:cTn id="11" dur="500" fill="hold"/>
                                        <p:tgtEl>
                                          <p:spTgt spid="386050"/>
                                        </p:tgtEl>
                                        <p:attrNameLst>
                                          <p:attrName>ppt_h</p:attrName>
                                        </p:attrNameLst>
                                      </p:cBhvr>
                                      <p:tavLst>
                                        <p:tav tm="0">
                                          <p:val>
                                            <p:fltVal val="0"/>
                                          </p:val>
                                        </p:tav>
                                        <p:tav tm="100000">
                                          <p:val>
                                            <p:strVal val="#ppt_h"/>
                                          </p:val>
                                        </p:tav>
                                      </p:tavLst>
                                    </p:anim>
                                  </p:childTnLst>
                                </p:cTn>
                              </p:par>
                            </p:childTnLst>
                          </p:cTn>
                        </p:par>
                        <p:par>
                          <p:cTn id="12" fill="hold">
                            <p:stCondLst>
                              <p:cond delay="950"/>
                            </p:stCondLst>
                            <p:childTnLst>
                              <p:par>
                                <p:cTn id="13" presetID="23" presetClass="entr" presetSubtype="16" fill="hold" grpId="0" nodeType="afterEffect">
                                  <p:stCondLst>
                                    <p:cond delay="0"/>
                                  </p:stCondLst>
                                  <p:childTnLst>
                                    <p:set>
                                      <p:cBhvr>
                                        <p:cTn id="14" dur="1" fill="hold">
                                          <p:stCondLst>
                                            <p:cond delay="0"/>
                                          </p:stCondLst>
                                        </p:cTn>
                                        <p:tgtEl>
                                          <p:spTgt spid="386068"/>
                                        </p:tgtEl>
                                        <p:attrNameLst>
                                          <p:attrName>style.visibility</p:attrName>
                                        </p:attrNameLst>
                                      </p:cBhvr>
                                      <p:to>
                                        <p:strVal val="visible"/>
                                      </p:to>
                                    </p:set>
                                    <p:anim calcmode="lin" valueType="num">
                                      <p:cBhvr>
                                        <p:cTn id="15" dur="500" fill="hold"/>
                                        <p:tgtEl>
                                          <p:spTgt spid="386068"/>
                                        </p:tgtEl>
                                        <p:attrNameLst>
                                          <p:attrName>ppt_w</p:attrName>
                                        </p:attrNameLst>
                                      </p:cBhvr>
                                      <p:tavLst>
                                        <p:tav tm="0">
                                          <p:val>
                                            <p:fltVal val="0"/>
                                          </p:val>
                                        </p:tav>
                                        <p:tav tm="100000">
                                          <p:val>
                                            <p:strVal val="#ppt_w"/>
                                          </p:val>
                                        </p:tav>
                                      </p:tavLst>
                                    </p:anim>
                                    <p:anim calcmode="lin" valueType="num">
                                      <p:cBhvr>
                                        <p:cTn id="16" dur="500" fill="hold"/>
                                        <p:tgtEl>
                                          <p:spTgt spid="386068"/>
                                        </p:tgtEl>
                                        <p:attrNameLst>
                                          <p:attrName>ppt_h</p:attrName>
                                        </p:attrNameLst>
                                      </p:cBhvr>
                                      <p:tavLst>
                                        <p:tav tm="0">
                                          <p:val>
                                            <p:fltVal val="0"/>
                                          </p:val>
                                        </p:tav>
                                        <p:tav tm="100000">
                                          <p:val>
                                            <p:strVal val="#ppt_h"/>
                                          </p:val>
                                        </p:tav>
                                      </p:tavLst>
                                    </p:anim>
                                  </p:childTnLst>
                                </p:cTn>
                              </p:par>
                            </p:childTnLst>
                          </p:cTn>
                        </p:par>
                        <p:par>
                          <p:cTn id="17" fill="hold">
                            <p:stCondLst>
                              <p:cond delay="1450"/>
                            </p:stCondLst>
                            <p:childTnLst>
                              <p:par>
                                <p:cTn id="18" presetID="23" presetClass="entr" presetSubtype="16" fill="hold" grpId="0" nodeType="afterEffect">
                                  <p:stCondLst>
                                    <p:cond delay="0"/>
                                  </p:stCondLst>
                                  <p:childTnLst>
                                    <p:set>
                                      <p:cBhvr>
                                        <p:cTn id="19" dur="1" fill="hold">
                                          <p:stCondLst>
                                            <p:cond delay="0"/>
                                          </p:stCondLst>
                                        </p:cTn>
                                        <p:tgtEl>
                                          <p:spTgt spid="386069"/>
                                        </p:tgtEl>
                                        <p:attrNameLst>
                                          <p:attrName>style.visibility</p:attrName>
                                        </p:attrNameLst>
                                      </p:cBhvr>
                                      <p:to>
                                        <p:strVal val="visible"/>
                                      </p:to>
                                    </p:set>
                                    <p:anim calcmode="lin" valueType="num">
                                      <p:cBhvr>
                                        <p:cTn id="20" dur="500" fill="hold"/>
                                        <p:tgtEl>
                                          <p:spTgt spid="386069"/>
                                        </p:tgtEl>
                                        <p:attrNameLst>
                                          <p:attrName>ppt_w</p:attrName>
                                        </p:attrNameLst>
                                      </p:cBhvr>
                                      <p:tavLst>
                                        <p:tav tm="0">
                                          <p:val>
                                            <p:fltVal val="0"/>
                                          </p:val>
                                        </p:tav>
                                        <p:tav tm="100000">
                                          <p:val>
                                            <p:strVal val="#ppt_w"/>
                                          </p:val>
                                        </p:tav>
                                      </p:tavLst>
                                    </p:anim>
                                    <p:anim calcmode="lin" valueType="num">
                                      <p:cBhvr>
                                        <p:cTn id="21" dur="500" fill="hold"/>
                                        <p:tgtEl>
                                          <p:spTgt spid="386069"/>
                                        </p:tgtEl>
                                        <p:attrNameLst>
                                          <p:attrName>ppt_h</p:attrName>
                                        </p:attrNameLst>
                                      </p:cBhvr>
                                      <p:tavLst>
                                        <p:tav tm="0">
                                          <p:val>
                                            <p:fltVal val="0"/>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2000"/>
                                        <p:tgtEl>
                                          <p:spTgt spid="19"/>
                                        </p:tgtEl>
                                      </p:cBhvr>
                                    </p:animEffect>
                                  </p:childTnLst>
                                </p:cTn>
                              </p:par>
                              <p:par>
                                <p:cTn id="27" presetID="8" presetClass="entr" presetSubtype="16"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diamond(in)">
                                      <p:cBhvr>
                                        <p:cTn id="29" dur="2000"/>
                                        <p:tgtEl>
                                          <p:spTgt spid="18"/>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499"/>
                                          </p:stCondLst>
                                        </p:cTn>
                                        <p:tgtEl>
                                          <p:spTgt spid="386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386068" grpId="0" autoUpdateAnimBg="0"/>
      <p:bldP spid="386069" grpId="0" autoUpdateAnimBg="0"/>
      <p:bldP spid="386074" grpId="0" animBg="1" autoUpdateAnimBg="0"/>
      <p:bldP spid="386076" grpId="0" animBg="1"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b2e9deef36f3a5f01ca325d95a3c2539909828"/>
</p:tagLst>
</file>

<file path=ppt/theme/theme1.xml><?xml version="1.0" encoding="utf-8"?>
<a:theme xmlns:a="http://schemas.openxmlformats.org/drawingml/2006/main" name="594TGp_family_light">
  <a:themeElements>
    <a:clrScheme name="Default Design 2">
      <a:dk1>
        <a:srgbClr val="000000"/>
      </a:dk1>
      <a:lt1>
        <a:srgbClr val="FFFFFF"/>
      </a:lt1>
      <a:dk2>
        <a:srgbClr val="000000"/>
      </a:dk2>
      <a:lt2>
        <a:srgbClr val="808080"/>
      </a:lt2>
      <a:accent1>
        <a:srgbClr val="6491EA"/>
      </a:accent1>
      <a:accent2>
        <a:srgbClr val="EB943D"/>
      </a:accent2>
      <a:accent3>
        <a:srgbClr val="FFFFFF"/>
      </a:accent3>
      <a:accent4>
        <a:srgbClr val="000000"/>
      </a:accent4>
      <a:accent5>
        <a:srgbClr val="B8C7F3"/>
      </a:accent5>
      <a:accent6>
        <a:srgbClr val="D58636"/>
      </a:accent6>
      <a:hlink>
        <a:srgbClr val="4DBF9C"/>
      </a:hlink>
      <a:folHlink>
        <a:srgbClr val="D0C938"/>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FCA304"/>
        </a:accent1>
        <a:accent2>
          <a:srgbClr val="E1595C"/>
        </a:accent2>
        <a:accent3>
          <a:srgbClr val="FFFFFF"/>
        </a:accent3>
        <a:accent4>
          <a:srgbClr val="000000"/>
        </a:accent4>
        <a:accent5>
          <a:srgbClr val="FDCEAA"/>
        </a:accent5>
        <a:accent6>
          <a:srgbClr val="CC5053"/>
        </a:accent6>
        <a:hlink>
          <a:srgbClr val="80E05A"/>
        </a:hlink>
        <a:folHlink>
          <a:srgbClr val="4BA5EF"/>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6491EA"/>
        </a:accent1>
        <a:accent2>
          <a:srgbClr val="EB943D"/>
        </a:accent2>
        <a:accent3>
          <a:srgbClr val="FFFFFF"/>
        </a:accent3>
        <a:accent4>
          <a:srgbClr val="000000"/>
        </a:accent4>
        <a:accent5>
          <a:srgbClr val="B8C7F3"/>
        </a:accent5>
        <a:accent6>
          <a:srgbClr val="D58636"/>
        </a:accent6>
        <a:hlink>
          <a:srgbClr val="4DBF9C"/>
        </a:hlink>
        <a:folHlink>
          <a:srgbClr val="D0C938"/>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86D092"/>
        </a:accent1>
        <a:accent2>
          <a:srgbClr val="55B5D3"/>
        </a:accent2>
        <a:accent3>
          <a:srgbClr val="FFFFFF"/>
        </a:accent3>
        <a:accent4>
          <a:srgbClr val="000000"/>
        </a:accent4>
        <a:accent5>
          <a:srgbClr val="C3E4C7"/>
        </a:accent5>
        <a:accent6>
          <a:srgbClr val="4CA4BF"/>
        </a:accent6>
        <a:hlink>
          <a:srgbClr val="C389EF"/>
        </a:hlink>
        <a:folHlink>
          <a:srgbClr val="E5B63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594TGp_family_light</Template>
  <TotalTime>1897</TotalTime>
  <Words>1142</Words>
  <Application>Microsoft Office PowerPoint</Application>
  <PresentationFormat>On-screen Show (4:3)</PresentationFormat>
  <Paragraphs>185</Paragraphs>
  <Slides>24</Slides>
  <Notes>17</Notes>
  <HiddenSlides>5</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594TGp_family_light</vt:lpstr>
      <vt:lpstr>PowerPoint Presentation</vt:lpstr>
      <vt:lpstr>PowerPoint Presentation</vt:lpstr>
      <vt:lpstr>PowerPoint Presentation</vt:lpstr>
      <vt:lpstr>PowerPoint Presentation</vt:lpstr>
      <vt:lpstr>BÀI 9 LÀM VIỆC VỚI DÃY SỐ (2 Tiết) </vt:lpstr>
      <vt:lpstr>Nội Dung Bài Học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ThemeGallery PowerTemplate</dc:title>
  <dc:creator>Admin</dc:creator>
  <cp:lastModifiedBy>Administrator</cp:lastModifiedBy>
  <cp:revision>199</cp:revision>
  <dcterms:created xsi:type="dcterms:W3CDTF">2015-10-01T11:17:45Z</dcterms:created>
  <dcterms:modified xsi:type="dcterms:W3CDTF">2020-03-26T05:34:06Z</dcterms:modified>
</cp:coreProperties>
</file>